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Garamond" panose="02020404030301010803" pitchFamily="18" charset="0"/>
      <p:regular r:id="rId34"/>
      <p:bold r:id="rId35"/>
      <p:italic r:id="rId36"/>
      <p:boldItalic r:id="rId37"/>
    </p:embeddedFont>
    <p:embeddedFont>
      <p:font typeface="Dancing Script" panose="020B0604020202020204" charset="0"/>
      <p:regular r:id="rId38"/>
      <p:bold r:id="rId39"/>
    </p:embeddedFont>
    <p:embeddedFont>
      <p:font typeface="Gill Sans" panose="020B0604020202020204"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gqJmnHyTaEMsgg7OuZTudTda/Y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1"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a:solidFill>
                  <a:srgbClr val="000000"/>
                </a:solidFill>
              </a:rPr>
              <a:t>© Copyright Showeet.com - Modelli di PowerPoint gratuiti</a:t>
            </a:r>
            <a:endParaRPr/>
          </a:p>
        </p:txBody>
      </p:sp>
      <p:sp>
        <p:nvSpPr>
          <p:cNvPr id="397" name="Google Shape;39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a:solidFill>
                  <a:srgbClr val="000000"/>
                </a:solidFill>
              </a:rPr>
              <a:t>© Copyright Showeet.com - Modelli di PowerPoint gratuiti</a:t>
            </a:r>
            <a:endParaRPr/>
          </a:p>
        </p:txBody>
      </p:sp>
      <p:sp>
        <p:nvSpPr>
          <p:cNvPr id="441" name="Google Shape;44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titolo" type="title">
  <p:cSld name="TITLE">
    <p:spTree>
      <p:nvGrpSpPr>
        <p:cNvPr id="1" name="Shape 16"/>
        <p:cNvGrpSpPr/>
        <p:nvPr/>
      </p:nvGrpSpPr>
      <p:grpSpPr>
        <a:xfrm>
          <a:off x="0" y="0"/>
          <a:ext cx="0" cy="0"/>
          <a:chOff x="0" y="0"/>
          <a:chExt cx="0" cy="0"/>
        </a:xfrm>
      </p:grpSpPr>
      <p:pic>
        <p:nvPicPr>
          <p:cNvPr id="17" name="Google Shape;17;p29" descr="HD-PanelTitle-GrommetsCombine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8" name="Google Shape;18;p29"/>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262626"/>
              </a:buClr>
              <a:buSzPts val="5400"/>
              <a:buFont typeface="Garamond"/>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rmAutofit/>
          </a:bodyPr>
          <a:lstStyle>
            <a:lvl1pPr lvl="0" algn="ctr">
              <a:spcBef>
                <a:spcPts val="420"/>
              </a:spcBef>
              <a:spcAft>
                <a:spcPts val="0"/>
              </a:spcAft>
              <a:buSzPts val="2415"/>
              <a:buNone/>
              <a:defRPr sz="21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20" name="Google Shape;20;p29"/>
          <p:cNvSpPr txBox="1">
            <a:spLocks noGrp="1"/>
          </p:cNvSpPr>
          <p:nvPr>
            <p:ph type="dt" idx="10"/>
          </p:nvPr>
        </p:nvSpPr>
        <p:spPr>
          <a:xfrm>
            <a:off x="7983232" y="5037663"/>
            <a:ext cx="897467"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9"/>
          <p:cNvSpPr txBox="1">
            <a:spLocks noGrp="1"/>
          </p:cNvSpPr>
          <p:nvPr>
            <p:ph type="ftr" idx="11"/>
          </p:nvPr>
        </p:nvSpPr>
        <p:spPr>
          <a:xfrm>
            <a:off x="2692397" y="5037663"/>
            <a:ext cx="5214635"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9"/>
          <p:cNvSpPr txBox="1">
            <a:spLocks noGrp="1"/>
          </p:cNvSpPr>
          <p:nvPr>
            <p:ph type="sldNum" idx="12"/>
          </p:nvPr>
        </p:nvSpPr>
        <p:spPr>
          <a:xfrm>
            <a:off x="8956900" y="5037663"/>
            <a:ext cx="55116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cxnSp>
        <p:nvCxnSpPr>
          <p:cNvPr id="23" name="Google Shape;23;p29"/>
          <p:cNvCxnSpPr/>
          <p:nvPr/>
        </p:nvCxnSpPr>
        <p:spPr>
          <a:xfrm>
            <a:off x="2692399" y="3522131"/>
            <a:ext cx="681566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Grazie ">
  <p:cSld name="Grazie ">
    <p:spTree>
      <p:nvGrpSpPr>
        <p:cNvPr id="1" name="Shape 108"/>
        <p:cNvGrpSpPr/>
        <p:nvPr/>
      </p:nvGrpSpPr>
      <p:grpSpPr>
        <a:xfrm>
          <a:off x="0" y="0"/>
          <a:ext cx="0" cy="0"/>
          <a:chOff x="0" y="0"/>
          <a:chExt cx="0" cy="0"/>
        </a:xfrm>
      </p:grpSpPr>
      <p:sp>
        <p:nvSpPr>
          <p:cNvPr id="109" name="Google Shape;109;p38"/>
          <p:cNvSpPr>
            <a:spLocks noGrp="1"/>
          </p:cNvSpPr>
          <p:nvPr>
            <p:ph type="pic" idx="2"/>
          </p:nvPr>
        </p:nvSpPr>
        <p:spPr>
          <a:xfrm>
            <a:off x="5581896" y="617827"/>
            <a:ext cx="6226010" cy="5756219"/>
          </a:xfrm>
          <a:prstGeom prst="rect">
            <a:avLst/>
          </a:prstGeom>
          <a:solidFill>
            <a:srgbClr val="F2F2F2"/>
          </a:solidFill>
          <a:ln>
            <a:noFill/>
          </a:ln>
        </p:spPr>
      </p:sp>
      <p:sp>
        <p:nvSpPr>
          <p:cNvPr id="110" name="Google Shape;110;p38"/>
          <p:cNvSpPr txBox="1">
            <a:spLocks noGrp="1"/>
          </p:cNvSpPr>
          <p:nvPr>
            <p:ph type="title"/>
          </p:nvPr>
        </p:nvSpPr>
        <p:spPr>
          <a:xfrm>
            <a:off x="1" y="0"/>
            <a:ext cx="5105400" cy="6858000"/>
          </a:xfrm>
          <a:prstGeom prst="rect">
            <a:avLst/>
          </a:prstGeom>
          <a:solidFill>
            <a:srgbClr val="F2F2F2">
              <a:alpha val="89803"/>
            </a:srgbClr>
          </a:solidFill>
          <a:ln>
            <a:noFill/>
          </a:ln>
        </p:spPr>
        <p:txBody>
          <a:bodyPr spcFirstLastPara="1" wrap="square" lIns="720000" tIns="0" rIns="72000" bIns="2160000" anchor="b" anchorCtr="0">
            <a:noAutofit/>
          </a:bodyPr>
          <a:lstStyle>
            <a:lvl1pPr lvl="0" algn="ctr">
              <a:spcBef>
                <a:spcPts val="0"/>
              </a:spcBef>
              <a:spcAft>
                <a:spcPts val="0"/>
              </a:spcAft>
              <a:buClr>
                <a:srgbClr val="262626"/>
              </a:buClr>
              <a:buSzPts val="5000"/>
              <a:buFont typeface="Garamond"/>
              <a:buNone/>
              <a:defRPr sz="5000" b="0" i="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8"/>
          <p:cNvSpPr txBox="1">
            <a:spLocks noGrp="1"/>
          </p:cNvSpPr>
          <p:nvPr>
            <p:ph type="body" idx="1"/>
          </p:nvPr>
        </p:nvSpPr>
        <p:spPr>
          <a:xfrm>
            <a:off x="769601" y="4807513"/>
            <a:ext cx="3201376" cy="288000"/>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SzPts val="2760"/>
              <a:buNone/>
              <a:defRPr/>
            </a:lvl1pPr>
            <a:lvl2pPr marL="914400" lvl="1" indent="-228600" algn="l">
              <a:spcBef>
                <a:spcPts val="600"/>
              </a:spcBef>
              <a:spcAft>
                <a:spcPts val="0"/>
              </a:spcAft>
              <a:buSzPts val="2300"/>
              <a:buNone/>
              <a:defRPr/>
            </a:lvl2pPr>
            <a:lvl3pPr marL="1371600" lvl="2" indent="-228600" algn="l">
              <a:spcBef>
                <a:spcPts val="600"/>
              </a:spcBef>
              <a:spcAft>
                <a:spcPts val="0"/>
              </a:spcAft>
              <a:buSzPts val="2070"/>
              <a:buNone/>
              <a:defRPr/>
            </a:lvl3pPr>
            <a:lvl4pPr marL="1828800" lvl="3" indent="-228600" algn="l">
              <a:spcBef>
                <a:spcPts val="600"/>
              </a:spcBef>
              <a:spcAft>
                <a:spcPts val="0"/>
              </a:spcAft>
              <a:buSzPts val="1840"/>
              <a:buNone/>
              <a:defRPr/>
            </a:lvl4pPr>
            <a:lvl5pPr marL="2286000" lvl="4" indent="-228600" algn="l">
              <a:spcBef>
                <a:spcPts val="600"/>
              </a:spcBef>
              <a:spcAft>
                <a:spcPts val="0"/>
              </a:spcAft>
              <a:buSzPts val="1610"/>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12" name="Google Shape;112;p38"/>
          <p:cNvSpPr txBox="1">
            <a:spLocks noGrp="1"/>
          </p:cNvSpPr>
          <p:nvPr>
            <p:ph type="body" idx="3"/>
          </p:nvPr>
        </p:nvSpPr>
        <p:spPr>
          <a:xfrm>
            <a:off x="769601" y="5185801"/>
            <a:ext cx="3201376" cy="288000"/>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SzPts val="2760"/>
              <a:buNone/>
              <a:defRPr/>
            </a:lvl1pPr>
            <a:lvl2pPr marL="914400" lvl="1" indent="-228600" algn="l">
              <a:spcBef>
                <a:spcPts val="600"/>
              </a:spcBef>
              <a:spcAft>
                <a:spcPts val="0"/>
              </a:spcAft>
              <a:buSzPts val="2300"/>
              <a:buNone/>
              <a:defRPr/>
            </a:lvl2pPr>
            <a:lvl3pPr marL="1371600" lvl="2" indent="-228600" algn="l">
              <a:spcBef>
                <a:spcPts val="600"/>
              </a:spcBef>
              <a:spcAft>
                <a:spcPts val="0"/>
              </a:spcAft>
              <a:buSzPts val="2070"/>
              <a:buNone/>
              <a:defRPr/>
            </a:lvl3pPr>
            <a:lvl4pPr marL="1828800" lvl="3" indent="-228600" algn="l">
              <a:spcBef>
                <a:spcPts val="600"/>
              </a:spcBef>
              <a:spcAft>
                <a:spcPts val="0"/>
              </a:spcAft>
              <a:buSzPts val="1840"/>
              <a:buNone/>
              <a:defRPr/>
            </a:lvl4pPr>
            <a:lvl5pPr marL="2286000" lvl="4" indent="-228600" algn="l">
              <a:spcBef>
                <a:spcPts val="600"/>
              </a:spcBef>
              <a:spcAft>
                <a:spcPts val="0"/>
              </a:spcAft>
              <a:buSzPts val="1610"/>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13" name="Google Shape;113;p38"/>
          <p:cNvSpPr txBox="1">
            <a:spLocks noGrp="1"/>
          </p:cNvSpPr>
          <p:nvPr>
            <p:ph type="body" idx="4"/>
          </p:nvPr>
        </p:nvSpPr>
        <p:spPr>
          <a:xfrm>
            <a:off x="769601" y="5564089"/>
            <a:ext cx="3201376" cy="288000"/>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SzPts val="2760"/>
              <a:buNone/>
              <a:defRPr/>
            </a:lvl1pPr>
            <a:lvl2pPr marL="914400" lvl="1" indent="-228600" algn="l">
              <a:spcBef>
                <a:spcPts val="600"/>
              </a:spcBef>
              <a:spcAft>
                <a:spcPts val="0"/>
              </a:spcAft>
              <a:buSzPts val="2300"/>
              <a:buNone/>
              <a:defRPr/>
            </a:lvl2pPr>
            <a:lvl3pPr marL="1371600" lvl="2" indent="-228600" algn="l">
              <a:spcBef>
                <a:spcPts val="600"/>
              </a:spcBef>
              <a:spcAft>
                <a:spcPts val="0"/>
              </a:spcAft>
              <a:buSzPts val="2070"/>
              <a:buNone/>
              <a:defRPr/>
            </a:lvl3pPr>
            <a:lvl4pPr marL="1828800" lvl="3" indent="-228600" algn="l">
              <a:spcBef>
                <a:spcPts val="600"/>
              </a:spcBef>
              <a:spcAft>
                <a:spcPts val="0"/>
              </a:spcAft>
              <a:buSzPts val="1840"/>
              <a:buNone/>
              <a:defRPr/>
            </a:lvl4pPr>
            <a:lvl5pPr marL="2286000" lvl="4" indent="-228600" algn="l">
              <a:spcBef>
                <a:spcPts val="600"/>
              </a:spcBef>
              <a:spcAft>
                <a:spcPts val="0"/>
              </a:spcAft>
              <a:buSzPts val="1610"/>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14" name="Google Shape;114;p38"/>
          <p:cNvSpPr txBox="1">
            <a:spLocks noGrp="1"/>
          </p:cNvSpPr>
          <p:nvPr>
            <p:ph type="body" idx="5"/>
          </p:nvPr>
        </p:nvSpPr>
        <p:spPr>
          <a:xfrm>
            <a:off x="769601" y="5941307"/>
            <a:ext cx="3201376" cy="288000"/>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SzPts val="2760"/>
              <a:buNone/>
              <a:defRPr/>
            </a:lvl1pPr>
            <a:lvl2pPr marL="914400" lvl="1" indent="-228600" algn="l">
              <a:spcBef>
                <a:spcPts val="600"/>
              </a:spcBef>
              <a:spcAft>
                <a:spcPts val="0"/>
              </a:spcAft>
              <a:buSzPts val="2300"/>
              <a:buNone/>
              <a:defRPr/>
            </a:lvl2pPr>
            <a:lvl3pPr marL="1371600" lvl="2" indent="-228600" algn="l">
              <a:spcBef>
                <a:spcPts val="600"/>
              </a:spcBef>
              <a:spcAft>
                <a:spcPts val="0"/>
              </a:spcAft>
              <a:buSzPts val="2070"/>
              <a:buNone/>
              <a:defRPr/>
            </a:lvl3pPr>
            <a:lvl4pPr marL="1828800" lvl="3" indent="-228600" algn="l">
              <a:spcBef>
                <a:spcPts val="600"/>
              </a:spcBef>
              <a:spcAft>
                <a:spcPts val="0"/>
              </a:spcAft>
              <a:buSzPts val="1840"/>
              <a:buNone/>
              <a:defRPr/>
            </a:lvl4pPr>
            <a:lvl5pPr marL="2286000" lvl="4" indent="-228600" algn="l">
              <a:spcBef>
                <a:spcPts val="600"/>
              </a:spcBef>
              <a:spcAft>
                <a:spcPts val="0"/>
              </a:spcAft>
              <a:buSzPts val="1610"/>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15" name="Google Shape;115;p38"/>
          <p:cNvSpPr/>
          <p:nvPr/>
        </p:nvSpPr>
        <p:spPr>
          <a:xfrm>
            <a:off x="9060848" y="6152509"/>
            <a:ext cx="244583" cy="326111"/>
          </a:xfrm>
          <a:custGeom>
            <a:avLst/>
            <a:gdLst/>
            <a:ahLst/>
            <a:cxnLst/>
            <a:rect l="l" t="t" r="r" b="b"/>
            <a:pathLst>
              <a:path w="244583" h="326111" extrusionOk="0">
                <a:moveTo>
                  <a:pt x="189802" y="82578"/>
                </a:moveTo>
                <a:cubicBezTo>
                  <a:pt x="187084" y="74425"/>
                  <a:pt x="187084" y="66273"/>
                  <a:pt x="184367" y="58120"/>
                </a:cubicBezTo>
                <a:cubicBezTo>
                  <a:pt x="138168" y="63555"/>
                  <a:pt x="94686" y="71708"/>
                  <a:pt x="59357" y="88013"/>
                </a:cubicBezTo>
                <a:cubicBezTo>
                  <a:pt x="53922" y="158671"/>
                  <a:pt x="67510" y="218458"/>
                  <a:pt x="78380" y="283680"/>
                </a:cubicBezTo>
                <a:cubicBezTo>
                  <a:pt x="81098" y="283680"/>
                  <a:pt x="81098" y="294551"/>
                  <a:pt x="81098" y="270092"/>
                </a:cubicBezTo>
                <a:lnTo>
                  <a:pt x="81098" y="261939"/>
                </a:lnTo>
                <a:lnTo>
                  <a:pt x="81098" y="245634"/>
                </a:lnTo>
                <a:lnTo>
                  <a:pt x="83816" y="242916"/>
                </a:lnTo>
                <a:cubicBezTo>
                  <a:pt x="83816" y="240199"/>
                  <a:pt x="81098" y="240199"/>
                  <a:pt x="81098" y="240199"/>
                </a:cubicBezTo>
                <a:cubicBezTo>
                  <a:pt x="83816" y="240199"/>
                  <a:pt x="83816" y="240199"/>
                  <a:pt x="86533" y="240199"/>
                </a:cubicBezTo>
                <a:lnTo>
                  <a:pt x="91968" y="232046"/>
                </a:lnTo>
                <a:lnTo>
                  <a:pt x="78380" y="215740"/>
                </a:lnTo>
                <a:cubicBezTo>
                  <a:pt x="86533" y="196717"/>
                  <a:pt x="83816" y="223893"/>
                  <a:pt x="83816" y="193999"/>
                </a:cubicBezTo>
                <a:cubicBezTo>
                  <a:pt x="83816" y="183129"/>
                  <a:pt x="86533" y="185847"/>
                  <a:pt x="75663" y="185847"/>
                </a:cubicBezTo>
                <a:cubicBezTo>
                  <a:pt x="89251" y="153235"/>
                  <a:pt x="70228" y="109754"/>
                  <a:pt x="83816" y="77143"/>
                </a:cubicBezTo>
                <a:lnTo>
                  <a:pt x="116427" y="90731"/>
                </a:lnTo>
                <a:lnTo>
                  <a:pt x="130015" y="85296"/>
                </a:lnTo>
                <a:lnTo>
                  <a:pt x="146320" y="107036"/>
                </a:lnTo>
                <a:cubicBezTo>
                  <a:pt x="165344" y="98884"/>
                  <a:pt x="138168" y="98884"/>
                  <a:pt x="168061" y="98884"/>
                </a:cubicBezTo>
                <a:cubicBezTo>
                  <a:pt x="168061" y="98884"/>
                  <a:pt x="184367" y="107036"/>
                  <a:pt x="184367" y="107036"/>
                </a:cubicBezTo>
                <a:lnTo>
                  <a:pt x="195237" y="101601"/>
                </a:lnTo>
                <a:cubicBezTo>
                  <a:pt x="192519" y="96166"/>
                  <a:pt x="189802" y="88013"/>
                  <a:pt x="187084" y="82578"/>
                </a:cubicBezTo>
                <a:cubicBezTo>
                  <a:pt x="181649" y="82578"/>
                  <a:pt x="184367" y="82578"/>
                  <a:pt x="189802" y="825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zione su immagine a pagina intera">
  <p:cSld name="Citazione su immagine a pagina intera">
    <p:spTree>
      <p:nvGrpSpPr>
        <p:cNvPr id="1" name="Shape 116"/>
        <p:cNvGrpSpPr/>
        <p:nvPr/>
      </p:nvGrpSpPr>
      <p:grpSpPr>
        <a:xfrm>
          <a:off x="0" y="0"/>
          <a:ext cx="0" cy="0"/>
          <a:chOff x="0" y="0"/>
          <a:chExt cx="0" cy="0"/>
        </a:xfrm>
      </p:grpSpPr>
      <p:sp>
        <p:nvSpPr>
          <p:cNvPr id="117" name="Google Shape;117;p39"/>
          <p:cNvSpPr>
            <a:spLocks noGrp="1"/>
          </p:cNvSpPr>
          <p:nvPr>
            <p:ph type="pic" idx="2"/>
          </p:nvPr>
        </p:nvSpPr>
        <p:spPr>
          <a:xfrm>
            <a:off x="0" y="0"/>
            <a:ext cx="12192000" cy="6858000"/>
          </a:xfrm>
          <a:prstGeom prst="rect">
            <a:avLst/>
          </a:prstGeom>
          <a:solidFill>
            <a:srgbClr val="F2F2F2"/>
          </a:solidFill>
          <a:ln>
            <a:noFill/>
          </a:ln>
        </p:spPr>
      </p:sp>
      <p:sp>
        <p:nvSpPr>
          <p:cNvPr id="118" name="Google Shape;118;p39"/>
          <p:cNvSpPr txBox="1"/>
          <p:nvPr/>
        </p:nvSpPr>
        <p:spPr>
          <a:xfrm>
            <a:off x="11473200" y="6314825"/>
            <a:ext cx="360000" cy="360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Garamond"/>
                <a:ea typeface="Garamond"/>
                <a:cs typeface="Garamond"/>
                <a:sym typeface="Garamond"/>
              </a:rPr>
              <a:t>‹N›</a:t>
            </a:fld>
            <a:endParaRPr sz="1200">
              <a:solidFill>
                <a:schemeClr val="dk1"/>
              </a:solidFill>
              <a:latin typeface="Garamond"/>
              <a:ea typeface="Garamond"/>
              <a:cs typeface="Garamond"/>
              <a:sym typeface="Garamond"/>
            </a:endParaRPr>
          </a:p>
        </p:txBody>
      </p:sp>
      <p:sp>
        <p:nvSpPr>
          <p:cNvPr id="119" name="Google Shape;119;p3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121" name="Google Shape;121;p39"/>
          <p:cNvSpPr txBox="1">
            <a:spLocks noGrp="1"/>
          </p:cNvSpPr>
          <p:nvPr>
            <p:ph type="title"/>
          </p:nvPr>
        </p:nvSpPr>
        <p:spPr>
          <a:xfrm>
            <a:off x="504000" y="359999"/>
            <a:ext cx="6607574" cy="51629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9"/>
          <p:cNvSpPr txBox="1">
            <a:spLocks noGrp="1"/>
          </p:cNvSpPr>
          <p:nvPr>
            <p:ph type="body" idx="1"/>
          </p:nvPr>
        </p:nvSpPr>
        <p:spPr>
          <a:xfrm>
            <a:off x="7448550" y="4000097"/>
            <a:ext cx="4304343" cy="2369310"/>
          </a:xfrm>
          <a:prstGeom prst="rect">
            <a:avLst/>
          </a:prstGeom>
          <a:solidFill>
            <a:schemeClr val="dk1"/>
          </a:solidFill>
          <a:ln>
            <a:noFill/>
          </a:ln>
        </p:spPr>
        <p:txBody>
          <a:bodyPr spcFirstLastPara="1" wrap="square" lIns="91425" tIns="45700" rIns="360000" bIns="45700" anchor="ctr" anchorCtr="0">
            <a:noAutofit/>
          </a:bodyPr>
          <a:lstStyle>
            <a:lvl1pPr marL="457200" lvl="0" indent="-228600" algn="r">
              <a:spcBef>
                <a:spcPts val="1080"/>
              </a:spcBef>
              <a:spcAft>
                <a:spcPts val="0"/>
              </a:spcAft>
              <a:buSzPts val="6210"/>
              <a:buNone/>
              <a:defRPr sz="5400" i="1">
                <a:solidFill>
                  <a:schemeClr val="lt1"/>
                </a:solidFill>
                <a:latin typeface="Garamond"/>
                <a:ea typeface="Garamond"/>
                <a:cs typeface="Garamond"/>
                <a:sym typeface="Garamond"/>
              </a:defRPr>
            </a:lvl1pPr>
            <a:lvl2pPr marL="914400" lvl="1" indent="-228600" algn="ctr">
              <a:spcBef>
                <a:spcPts val="600"/>
              </a:spcBef>
              <a:spcAft>
                <a:spcPts val="0"/>
              </a:spcAft>
              <a:buSzPts val="2300"/>
              <a:buNone/>
              <a:defRPr/>
            </a:lvl2pPr>
            <a:lvl3pPr marL="1371600" lvl="2" indent="-228600" algn="ctr">
              <a:spcBef>
                <a:spcPts val="600"/>
              </a:spcBef>
              <a:spcAft>
                <a:spcPts val="0"/>
              </a:spcAft>
              <a:buSzPts val="2070"/>
              <a:buNone/>
              <a:defRPr/>
            </a:lvl3pPr>
            <a:lvl4pPr marL="1828800" lvl="3" indent="-228600" algn="ctr">
              <a:spcBef>
                <a:spcPts val="600"/>
              </a:spcBef>
              <a:spcAft>
                <a:spcPts val="0"/>
              </a:spcAft>
              <a:buSzPts val="1840"/>
              <a:buNone/>
              <a:defRPr/>
            </a:lvl4pPr>
            <a:lvl5pPr marL="2286000" lvl="4" indent="-228600" algn="ctr">
              <a:spcBef>
                <a:spcPts val="600"/>
              </a:spcBef>
              <a:spcAft>
                <a:spcPts val="0"/>
              </a:spcAft>
              <a:buSzPts val="1610"/>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23" name="Google Shape;123;p39"/>
          <p:cNvSpPr txBox="1">
            <a:spLocks noGrp="1"/>
          </p:cNvSpPr>
          <p:nvPr>
            <p:ph type="body" idx="3"/>
          </p:nvPr>
        </p:nvSpPr>
        <p:spPr>
          <a:xfrm>
            <a:off x="8752269" y="5961221"/>
            <a:ext cx="2439523" cy="313930"/>
          </a:xfrm>
          <a:prstGeom prst="rect">
            <a:avLst/>
          </a:prstGeom>
          <a:noFill/>
          <a:ln>
            <a:noFill/>
          </a:ln>
        </p:spPr>
        <p:txBody>
          <a:bodyPr spcFirstLastPara="1" wrap="square" lIns="91425" tIns="45700" rIns="91425" bIns="45700" anchor="t" anchorCtr="0">
            <a:normAutofit/>
          </a:bodyPr>
          <a:lstStyle>
            <a:lvl1pPr marL="457200" lvl="0" indent="-228600" algn="r">
              <a:spcBef>
                <a:spcPts val="240"/>
              </a:spcBef>
              <a:spcAft>
                <a:spcPts val="0"/>
              </a:spcAft>
              <a:buSzPts val="1380"/>
              <a:buNone/>
              <a:defRPr sz="1200">
                <a:solidFill>
                  <a:schemeClr val="lt1"/>
                </a:solidFill>
              </a:defRPr>
            </a:lvl1pPr>
            <a:lvl2pPr marL="914400" lvl="1" indent="-228600" algn="l">
              <a:spcBef>
                <a:spcPts val="600"/>
              </a:spcBef>
              <a:spcAft>
                <a:spcPts val="0"/>
              </a:spcAft>
              <a:buSzPts val="2300"/>
              <a:buNone/>
              <a:defRPr/>
            </a:lvl2pPr>
            <a:lvl3pPr marL="1371600" lvl="2" indent="-228600" algn="l">
              <a:spcBef>
                <a:spcPts val="600"/>
              </a:spcBef>
              <a:spcAft>
                <a:spcPts val="0"/>
              </a:spcAft>
              <a:buSzPts val="2070"/>
              <a:buNone/>
              <a:defRPr/>
            </a:lvl3pPr>
            <a:lvl4pPr marL="1828800" lvl="3" indent="-228600" algn="l">
              <a:spcBef>
                <a:spcPts val="600"/>
              </a:spcBef>
              <a:spcAft>
                <a:spcPts val="0"/>
              </a:spcAft>
              <a:buSzPts val="1840"/>
              <a:buNone/>
              <a:defRPr/>
            </a:lvl4pPr>
            <a:lvl5pPr marL="2286000" lvl="4" indent="-228600" algn="l">
              <a:spcBef>
                <a:spcPts val="600"/>
              </a:spcBef>
              <a:spcAft>
                <a:spcPts val="0"/>
              </a:spcAft>
              <a:buSzPts val="1610"/>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olo + Contenuto alternativo">
  <p:cSld name="Titolo + Contenuto alternativo">
    <p:spTree>
      <p:nvGrpSpPr>
        <p:cNvPr id="1" name="Shape 124"/>
        <p:cNvGrpSpPr/>
        <p:nvPr/>
      </p:nvGrpSpPr>
      <p:grpSpPr>
        <a:xfrm>
          <a:off x="0" y="0"/>
          <a:ext cx="0" cy="0"/>
          <a:chOff x="0" y="0"/>
          <a:chExt cx="0" cy="0"/>
        </a:xfrm>
      </p:grpSpPr>
      <p:pic>
        <p:nvPicPr>
          <p:cNvPr id="125" name="Google Shape;125;p40" descr="HD-PanelContent-GrommetsCombined.png"/>
          <p:cNvPicPr preferRelativeResize="0"/>
          <p:nvPr/>
        </p:nvPicPr>
        <p:blipFill rotWithShape="1">
          <a:blip r:embed="rId2">
            <a:alphaModFix/>
          </a:blip>
          <a:srcRect/>
          <a:stretch/>
        </p:blipFill>
        <p:spPr>
          <a:xfrm>
            <a:off x="0" y="0"/>
            <a:ext cx="12188825" cy="6856214"/>
          </a:xfrm>
          <a:prstGeom prst="rect">
            <a:avLst/>
          </a:prstGeom>
          <a:noFill/>
          <a:ln>
            <a:noFill/>
          </a:ln>
        </p:spPr>
      </p:pic>
      <p:cxnSp>
        <p:nvCxnSpPr>
          <p:cNvPr id="126" name="Google Shape;126;p40"/>
          <p:cNvCxnSpPr/>
          <p:nvPr/>
        </p:nvCxnSpPr>
        <p:spPr>
          <a:xfrm>
            <a:off x="1295401" y="2421466"/>
            <a:ext cx="4669665" cy="0"/>
          </a:xfrm>
          <a:prstGeom prst="straightConnector1">
            <a:avLst/>
          </a:prstGeom>
          <a:noFill/>
          <a:ln w="15875" cap="flat" cmpd="sng">
            <a:solidFill>
              <a:schemeClr val="accent1"/>
            </a:solidFill>
            <a:prstDash val="solid"/>
            <a:round/>
            <a:headEnd type="none" w="sm" len="sm"/>
            <a:tailEnd type="none" w="sm" len="sm"/>
          </a:ln>
        </p:spPr>
      </p:cxnSp>
      <p:sp>
        <p:nvSpPr>
          <p:cNvPr id="127" name="Google Shape;127;p40"/>
          <p:cNvSpPr txBox="1">
            <a:spLocks noGrp="1"/>
          </p:cNvSpPr>
          <p:nvPr>
            <p:ph type="title"/>
          </p:nvPr>
        </p:nvSpPr>
        <p:spPr>
          <a:xfrm>
            <a:off x="1295402" y="982132"/>
            <a:ext cx="466966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0"/>
          <p:cNvSpPr txBox="1">
            <a:spLocks noGrp="1"/>
          </p:cNvSpPr>
          <p:nvPr>
            <p:ph type="body" idx="1"/>
          </p:nvPr>
        </p:nvSpPr>
        <p:spPr>
          <a:xfrm>
            <a:off x="1295401" y="2556932"/>
            <a:ext cx="4669666" cy="331893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29" name="Google Shape;129;p4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132" name="Google Shape;132;p40"/>
          <p:cNvSpPr txBox="1">
            <a:spLocks noGrp="1"/>
          </p:cNvSpPr>
          <p:nvPr>
            <p:ph type="body" idx="2"/>
          </p:nvPr>
        </p:nvSpPr>
        <p:spPr>
          <a:xfrm>
            <a:off x="6226935" y="982132"/>
            <a:ext cx="4669666" cy="4126581"/>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33" name="Google Shape;133;p40"/>
          <p:cNvSpPr txBox="1">
            <a:spLocks noGrp="1"/>
          </p:cNvSpPr>
          <p:nvPr>
            <p:ph type="body" idx="3"/>
          </p:nvPr>
        </p:nvSpPr>
        <p:spPr>
          <a:xfrm rot="-556691">
            <a:off x="8122162" y="5338536"/>
            <a:ext cx="2746356" cy="425315"/>
          </a:xfrm>
          <a:prstGeom prst="rect">
            <a:avLst/>
          </a:prstGeom>
          <a:noFill/>
          <a:ln>
            <a:noFill/>
          </a:ln>
        </p:spPr>
        <p:txBody>
          <a:bodyPr spcFirstLastPara="1" wrap="square" lIns="91425" tIns="45700" rIns="91425" bIns="45700" anchor="t" anchorCtr="0">
            <a:normAutofit/>
          </a:bodyPr>
          <a:lstStyle>
            <a:lvl1pPr marL="457200" lvl="0" indent="-228600" algn="r">
              <a:spcBef>
                <a:spcPts val="480"/>
              </a:spcBef>
              <a:spcAft>
                <a:spcPts val="0"/>
              </a:spcAft>
              <a:buSzPts val="2760"/>
              <a:buNone/>
              <a:defRPr i="0">
                <a:latin typeface="Dancing Script"/>
                <a:ea typeface="Dancing Script"/>
                <a:cs typeface="Dancing Script"/>
                <a:sym typeface="Dancing Script"/>
              </a:defRPr>
            </a:lvl1pPr>
            <a:lvl2pPr marL="914400" lvl="1" indent="-228600" algn="l">
              <a:spcBef>
                <a:spcPts val="600"/>
              </a:spcBef>
              <a:spcAft>
                <a:spcPts val="0"/>
              </a:spcAft>
              <a:buSzPts val="2300"/>
              <a:buNone/>
              <a:defRPr/>
            </a:lvl2pPr>
            <a:lvl3pPr marL="1371600" lvl="2" indent="-228600" algn="l">
              <a:spcBef>
                <a:spcPts val="600"/>
              </a:spcBef>
              <a:spcAft>
                <a:spcPts val="0"/>
              </a:spcAft>
              <a:buSzPts val="2070"/>
              <a:buNone/>
              <a:defRPr/>
            </a:lvl3pPr>
            <a:lvl4pPr marL="1828800" lvl="3" indent="-228600" algn="l">
              <a:spcBef>
                <a:spcPts val="600"/>
              </a:spcBef>
              <a:spcAft>
                <a:spcPts val="0"/>
              </a:spcAft>
              <a:buSzPts val="1840"/>
              <a:buNone/>
              <a:defRPr/>
            </a:lvl4pPr>
            <a:lvl5pPr marL="2286000" lvl="4" indent="-228600" algn="l">
              <a:spcBef>
                <a:spcPts val="600"/>
              </a:spcBef>
              <a:spcAft>
                <a:spcPts val="0"/>
              </a:spcAft>
              <a:buSzPts val="1610"/>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 immagini su pagina intera e 2/3">
  <p:cSld name="4 immagini su pagina intera e 2/3">
    <p:spTree>
      <p:nvGrpSpPr>
        <p:cNvPr id="1" name="Shape 134"/>
        <p:cNvGrpSpPr/>
        <p:nvPr/>
      </p:nvGrpSpPr>
      <p:grpSpPr>
        <a:xfrm>
          <a:off x="0" y="0"/>
          <a:ext cx="0" cy="0"/>
          <a:chOff x="0" y="0"/>
          <a:chExt cx="0" cy="0"/>
        </a:xfrm>
      </p:grpSpPr>
      <p:grpSp>
        <p:nvGrpSpPr>
          <p:cNvPr id="135" name="Google Shape;135;p41" descr="Sfondo giornale"/>
          <p:cNvGrpSpPr/>
          <p:nvPr/>
        </p:nvGrpSpPr>
        <p:grpSpPr>
          <a:xfrm>
            <a:off x="-58236" y="-24508"/>
            <a:ext cx="12192935" cy="7009924"/>
            <a:chOff x="-58236" y="-24508"/>
            <a:chExt cx="12192935" cy="7009924"/>
          </a:xfrm>
        </p:grpSpPr>
        <p:sp>
          <p:nvSpPr>
            <p:cNvPr id="136" name="Google Shape;136;p41"/>
            <p:cNvSpPr/>
            <p:nvPr/>
          </p:nvSpPr>
          <p:spPr>
            <a:xfrm rot="60000">
              <a:off x="4776910" y="314543"/>
              <a:ext cx="7300685" cy="6607669"/>
            </a:xfrm>
            <a:custGeom>
              <a:avLst/>
              <a:gdLst/>
              <a:ahLst/>
              <a:cxnLst/>
              <a:rect l="l" t="t" r="r" b="b"/>
              <a:pathLst>
                <a:path w="7300685" h="6607669" extrusionOk="0">
                  <a:moveTo>
                    <a:pt x="0" y="0"/>
                  </a:moveTo>
                  <a:lnTo>
                    <a:pt x="7300685" y="0"/>
                  </a:lnTo>
                  <a:lnTo>
                    <a:pt x="7300685" y="6480235"/>
                  </a:lnTo>
                  <a:lnTo>
                    <a:pt x="0" y="6607669"/>
                  </a:lnTo>
                  <a:close/>
                </a:path>
              </a:pathLst>
            </a:custGeom>
            <a:solidFill>
              <a:srgbClr val="F2F2F2"/>
            </a:solidFill>
            <a:ln>
              <a:noFill/>
            </a:ln>
            <a:effectLst>
              <a:outerShdw blurRad="127000" dist="38100" dir="8100000" algn="tr" rotWithShape="0">
                <a:srgbClr val="000000">
                  <a:alpha val="1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37" name="Google Shape;137;p41"/>
            <p:cNvSpPr/>
            <p:nvPr/>
          </p:nvSpPr>
          <p:spPr>
            <a:xfrm rot="60000">
              <a:off x="4724780" y="162131"/>
              <a:ext cx="7300685" cy="6760092"/>
            </a:xfrm>
            <a:custGeom>
              <a:avLst/>
              <a:gdLst/>
              <a:ahLst/>
              <a:cxnLst/>
              <a:rect l="l" t="t" r="r" b="b"/>
              <a:pathLst>
                <a:path w="7300685" h="6760092" extrusionOk="0">
                  <a:moveTo>
                    <a:pt x="0" y="0"/>
                  </a:moveTo>
                  <a:lnTo>
                    <a:pt x="7300685" y="0"/>
                  </a:lnTo>
                  <a:lnTo>
                    <a:pt x="7300685" y="6632658"/>
                  </a:lnTo>
                  <a:lnTo>
                    <a:pt x="0" y="6760092"/>
                  </a:lnTo>
                  <a:close/>
                </a:path>
              </a:pathLst>
            </a:custGeom>
            <a:solidFill>
              <a:srgbClr val="D8D8D8"/>
            </a:solidFill>
            <a:ln>
              <a:noFill/>
            </a:ln>
            <a:effectLst>
              <a:outerShdw blurRad="127000" dist="38100" dir="8100000" algn="tr" rotWithShape="0">
                <a:srgbClr val="000000">
                  <a:alpha val="1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38" name="Google Shape;138;p41"/>
            <p:cNvSpPr/>
            <p:nvPr/>
          </p:nvSpPr>
          <p:spPr>
            <a:xfrm rot="-60000">
              <a:off x="4715890" y="38675"/>
              <a:ext cx="7300685" cy="6883557"/>
            </a:xfrm>
            <a:custGeom>
              <a:avLst/>
              <a:gdLst/>
              <a:ahLst/>
              <a:cxnLst/>
              <a:rect l="l" t="t" r="r" b="b"/>
              <a:pathLst>
                <a:path w="7300685" h="6883557" extrusionOk="0">
                  <a:moveTo>
                    <a:pt x="5896346" y="0"/>
                  </a:moveTo>
                  <a:lnTo>
                    <a:pt x="7300685" y="24513"/>
                  </a:lnTo>
                  <a:lnTo>
                    <a:pt x="7300685" y="6883557"/>
                  </a:lnTo>
                  <a:lnTo>
                    <a:pt x="0" y="6756124"/>
                  </a:lnTo>
                  <a:lnTo>
                    <a:pt x="1" y="0"/>
                  </a:lnTo>
                  <a:close/>
                </a:path>
              </a:pathLst>
            </a:custGeom>
            <a:gradFill>
              <a:gsLst>
                <a:gs pos="0">
                  <a:schemeClr val="lt1"/>
                </a:gs>
                <a:gs pos="24000">
                  <a:srgbClr val="F2F2F2"/>
                </a:gs>
                <a:gs pos="79000">
                  <a:schemeClr val="lt1"/>
                </a:gs>
                <a:gs pos="100000">
                  <a:srgbClr val="F2F2F2"/>
                </a:gs>
              </a:gsLst>
              <a:lin ang="0" scaled="0"/>
            </a:gradFill>
            <a:ln>
              <a:noFill/>
            </a:ln>
            <a:effectLst>
              <a:outerShdw blurRad="127000" dist="38100" dir="8100000" algn="tr" rotWithShape="0">
                <a:srgbClr val="000000">
                  <a:alpha val="1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39" name="Google Shape;139;p41"/>
            <p:cNvSpPr/>
            <p:nvPr/>
          </p:nvSpPr>
          <p:spPr>
            <a:xfrm rot="-60000" flipH="1">
              <a:off x="360" y="143572"/>
              <a:ext cx="4711487" cy="6756056"/>
            </a:xfrm>
            <a:custGeom>
              <a:avLst/>
              <a:gdLst/>
              <a:ahLst/>
              <a:cxnLst/>
              <a:rect l="l" t="t" r="r" b="b"/>
              <a:pathLst>
                <a:path w="4711487" h="6756056" extrusionOk="0">
                  <a:moveTo>
                    <a:pt x="0" y="0"/>
                  </a:moveTo>
                  <a:lnTo>
                    <a:pt x="0" y="6756056"/>
                  </a:lnTo>
                  <a:lnTo>
                    <a:pt x="4711487" y="6673817"/>
                  </a:lnTo>
                  <a:lnTo>
                    <a:pt x="4711487" y="3336819"/>
                  </a:lnTo>
                  <a:lnTo>
                    <a:pt x="4653242" y="0"/>
                  </a:lnTo>
                  <a:close/>
                </a:path>
              </a:pathLst>
            </a:custGeom>
            <a:gradFill>
              <a:gsLst>
                <a:gs pos="0">
                  <a:srgbClr val="D8D8D8"/>
                </a:gs>
                <a:gs pos="22000">
                  <a:srgbClr val="F2F2F2"/>
                </a:gs>
                <a:gs pos="79000">
                  <a:schemeClr val="lt1"/>
                </a:gs>
                <a:gs pos="100000">
                  <a:srgbClr val="F2F2F2"/>
                </a:gs>
              </a:gsLst>
              <a:lin ang="0" scaled="0"/>
            </a:gradFill>
            <a:ln>
              <a:noFill/>
            </a:ln>
            <a:effectLst>
              <a:outerShdw blurRad="127000" dist="38100" dir="8100000" algn="tr" rotWithShape="0">
                <a:srgbClr val="000000">
                  <a:alpha val="1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grpSp>
      <p:sp>
        <p:nvSpPr>
          <p:cNvPr id="140" name="Google Shape;140;p41"/>
          <p:cNvSpPr>
            <a:spLocks noGrp="1"/>
          </p:cNvSpPr>
          <p:nvPr>
            <p:ph type="pic" idx="2"/>
          </p:nvPr>
        </p:nvSpPr>
        <p:spPr>
          <a:xfrm rot="-300000">
            <a:off x="5112615" y="336517"/>
            <a:ext cx="2808000" cy="2124000"/>
          </a:xfrm>
          <a:prstGeom prst="rect">
            <a:avLst/>
          </a:prstGeom>
          <a:solidFill>
            <a:srgbClr val="F2F2F2"/>
          </a:solidFill>
          <a:ln w="127000" cap="sq" cmpd="sng">
            <a:solidFill>
              <a:schemeClr val="lt1"/>
            </a:solidFill>
            <a:prstDash val="solid"/>
            <a:miter lim="800000"/>
            <a:headEnd type="none" w="sm" len="sm"/>
            <a:tailEnd type="none" w="sm" len="sm"/>
          </a:ln>
        </p:spPr>
      </p:sp>
      <p:sp>
        <p:nvSpPr>
          <p:cNvPr id="141" name="Google Shape;141;p41"/>
          <p:cNvSpPr>
            <a:spLocks noGrp="1"/>
          </p:cNvSpPr>
          <p:nvPr>
            <p:ph type="pic" idx="3"/>
          </p:nvPr>
        </p:nvSpPr>
        <p:spPr>
          <a:xfrm rot="420000">
            <a:off x="8461688" y="381380"/>
            <a:ext cx="2808000" cy="2124000"/>
          </a:xfrm>
          <a:prstGeom prst="rect">
            <a:avLst/>
          </a:prstGeom>
          <a:solidFill>
            <a:srgbClr val="F2F2F2"/>
          </a:solidFill>
          <a:ln w="127000" cap="sq" cmpd="sng">
            <a:solidFill>
              <a:schemeClr val="lt1"/>
            </a:solidFill>
            <a:prstDash val="solid"/>
            <a:miter lim="800000"/>
            <a:headEnd type="none" w="sm" len="sm"/>
            <a:tailEnd type="none" w="sm" len="sm"/>
          </a:ln>
        </p:spPr>
      </p:sp>
      <p:sp>
        <p:nvSpPr>
          <p:cNvPr id="142" name="Google Shape;142;p41"/>
          <p:cNvSpPr>
            <a:spLocks noGrp="1"/>
          </p:cNvSpPr>
          <p:nvPr>
            <p:ph type="pic" idx="4"/>
          </p:nvPr>
        </p:nvSpPr>
        <p:spPr>
          <a:xfrm rot="300000">
            <a:off x="6706649" y="2733655"/>
            <a:ext cx="4608000" cy="3456000"/>
          </a:xfrm>
          <a:prstGeom prst="rect">
            <a:avLst/>
          </a:prstGeom>
          <a:solidFill>
            <a:srgbClr val="F2F2F2"/>
          </a:solidFill>
          <a:ln w="127000" cap="sq" cmpd="sng">
            <a:solidFill>
              <a:schemeClr val="lt1"/>
            </a:solidFill>
            <a:prstDash val="solid"/>
            <a:miter lim="800000"/>
            <a:headEnd type="none" w="sm" len="sm"/>
            <a:tailEnd type="none" w="sm" len="sm"/>
          </a:ln>
        </p:spPr>
      </p:sp>
      <p:sp>
        <p:nvSpPr>
          <p:cNvPr id="143" name="Google Shape;143;p41"/>
          <p:cNvSpPr txBox="1">
            <a:spLocks noGrp="1"/>
          </p:cNvSpPr>
          <p:nvPr>
            <p:ph type="body" idx="1"/>
          </p:nvPr>
        </p:nvSpPr>
        <p:spPr>
          <a:xfrm rot="-180000">
            <a:off x="5161535" y="2755747"/>
            <a:ext cx="2044310" cy="765502"/>
          </a:xfrm>
          <a:prstGeom prst="rect">
            <a:avLst/>
          </a:prstGeom>
          <a:solidFill>
            <a:schemeClr val="dk1"/>
          </a:solidFill>
          <a:ln>
            <a:noFill/>
          </a:ln>
        </p:spPr>
        <p:txBody>
          <a:bodyPr spcFirstLastPara="1" wrap="square" lIns="108000" tIns="45700" rIns="36000" bIns="45700" anchor="ctr" anchorCtr="0">
            <a:normAutofit/>
          </a:bodyPr>
          <a:lstStyle>
            <a:lvl1pPr marL="457200" lvl="0" indent="-228600" algn="l">
              <a:spcBef>
                <a:spcPts val="360"/>
              </a:spcBef>
              <a:spcAft>
                <a:spcPts val="0"/>
              </a:spcAft>
              <a:buSzPts val="2070"/>
              <a:buFont typeface="Arial"/>
              <a:buNone/>
              <a:defRPr sz="1800">
                <a:solidFill>
                  <a:schemeClr val="lt1"/>
                </a:solidFill>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4" name="Google Shape;144;p41"/>
          <p:cNvSpPr txBox="1">
            <a:spLocks noGrp="1"/>
          </p:cNvSpPr>
          <p:nvPr>
            <p:ph type="title"/>
          </p:nvPr>
        </p:nvSpPr>
        <p:spPr>
          <a:xfrm>
            <a:off x="504000" y="359999"/>
            <a:ext cx="3880911" cy="94119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41"/>
          <p:cNvSpPr>
            <a:spLocks noGrp="1"/>
          </p:cNvSpPr>
          <p:nvPr>
            <p:ph type="pic" idx="5"/>
          </p:nvPr>
        </p:nvSpPr>
        <p:spPr>
          <a:xfrm>
            <a:off x="556073" y="1453590"/>
            <a:ext cx="3771720" cy="4190384"/>
          </a:xfrm>
          <a:prstGeom prst="rect">
            <a:avLst/>
          </a:prstGeom>
          <a:solidFill>
            <a:srgbClr val="F2F2F2"/>
          </a:solidFill>
          <a:ln w="127000" cap="sq" cmpd="sng">
            <a:solidFill>
              <a:schemeClr val="lt1"/>
            </a:solidFill>
            <a:prstDash val="solid"/>
            <a:miter lim="800000"/>
            <a:headEnd type="none" w="sm" len="sm"/>
            <a:tailEnd type="none" w="sm" len="sm"/>
          </a:ln>
        </p:spPr>
      </p:sp>
      <p:sp>
        <p:nvSpPr>
          <p:cNvPr id="146" name="Google Shape;146;p41"/>
          <p:cNvSpPr txBox="1">
            <a:spLocks noGrp="1"/>
          </p:cNvSpPr>
          <p:nvPr>
            <p:ph type="body" idx="6"/>
          </p:nvPr>
        </p:nvSpPr>
        <p:spPr>
          <a:xfrm>
            <a:off x="483381" y="6061145"/>
            <a:ext cx="3941918" cy="313930"/>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SzPts val="1380"/>
              <a:buNone/>
              <a:defRPr sz="1200"/>
            </a:lvl1pPr>
            <a:lvl2pPr marL="914400" lvl="1" indent="-228600" algn="l">
              <a:spcBef>
                <a:spcPts val="600"/>
              </a:spcBef>
              <a:spcAft>
                <a:spcPts val="0"/>
              </a:spcAft>
              <a:buSzPts val="2300"/>
              <a:buNone/>
              <a:defRPr/>
            </a:lvl2pPr>
            <a:lvl3pPr marL="1371600" lvl="2" indent="-228600" algn="l">
              <a:spcBef>
                <a:spcPts val="600"/>
              </a:spcBef>
              <a:spcAft>
                <a:spcPts val="0"/>
              </a:spcAft>
              <a:buSzPts val="2070"/>
              <a:buNone/>
              <a:defRPr/>
            </a:lvl3pPr>
            <a:lvl4pPr marL="1828800" lvl="3" indent="-228600" algn="l">
              <a:spcBef>
                <a:spcPts val="600"/>
              </a:spcBef>
              <a:spcAft>
                <a:spcPts val="0"/>
              </a:spcAft>
              <a:buSzPts val="1840"/>
              <a:buNone/>
              <a:defRPr/>
            </a:lvl4pPr>
            <a:lvl5pPr marL="2286000" lvl="4" indent="-228600" algn="l">
              <a:spcBef>
                <a:spcPts val="600"/>
              </a:spcBef>
              <a:spcAft>
                <a:spcPts val="0"/>
              </a:spcAft>
              <a:buSzPts val="1610"/>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7" name="Google Shape;147;p41"/>
          <p:cNvSpPr txBox="1">
            <a:spLocks noGrp="1"/>
          </p:cNvSpPr>
          <p:nvPr>
            <p:ph type="body" idx="7"/>
          </p:nvPr>
        </p:nvSpPr>
        <p:spPr>
          <a:xfrm>
            <a:off x="5231439" y="3692568"/>
            <a:ext cx="1358622" cy="313930"/>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SzPts val="1380"/>
              <a:buNone/>
              <a:defRPr sz="1200"/>
            </a:lvl1pPr>
            <a:lvl2pPr marL="914400" lvl="1" indent="-228600" algn="l">
              <a:spcBef>
                <a:spcPts val="600"/>
              </a:spcBef>
              <a:spcAft>
                <a:spcPts val="0"/>
              </a:spcAft>
              <a:buSzPts val="2300"/>
              <a:buNone/>
              <a:defRPr/>
            </a:lvl2pPr>
            <a:lvl3pPr marL="1371600" lvl="2" indent="-228600" algn="l">
              <a:spcBef>
                <a:spcPts val="600"/>
              </a:spcBef>
              <a:spcAft>
                <a:spcPts val="0"/>
              </a:spcAft>
              <a:buSzPts val="2070"/>
              <a:buNone/>
              <a:defRPr/>
            </a:lvl3pPr>
            <a:lvl4pPr marL="1828800" lvl="3" indent="-228600" algn="l">
              <a:spcBef>
                <a:spcPts val="600"/>
              </a:spcBef>
              <a:spcAft>
                <a:spcPts val="0"/>
              </a:spcAft>
              <a:buSzPts val="1840"/>
              <a:buNone/>
              <a:defRPr/>
            </a:lvl4pPr>
            <a:lvl5pPr marL="2286000" lvl="4" indent="-228600" algn="l">
              <a:spcBef>
                <a:spcPts val="600"/>
              </a:spcBef>
              <a:spcAft>
                <a:spcPts val="0"/>
              </a:spcAft>
              <a:buSzPts val="1610"/>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8" name="Google Shape;148;p4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4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cxnSp>
        <p:nvCxnSpPr>
          <p:cNvPr id="150" name="Google Shape;150;p41"/>
          <p:cNvCxnSpPr/>
          <p:nvPr/>
        </p:nvCxnSpPr>
        <p:spPr>
          <a:xfrm>
            <a:off x="415907" y="6494825"/>
            <a:ext cx="11123631" cy="0"/>
          </a:xfrm>
          <a:prstGeom prst="straightConnector1">
            <a:avLst/>
          </a:prstGeom>
          <a:noFill/>
          <a:ln w="9525" cap="flat" cmpd="sng">
            <a:solidFill>
              <a:srgbClr val="D8D8D8"/>
            </a:solidFill>
            <a:prstDash val="solid"/>
            <a:round/>
            <a:headEnd type="diamond" w="med" len="med"/>
            <a:tailEnd type="diamond" w="med" len="med"/>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151"/>
        <p:cNvGrpSpPr/>
        <p:nvPr/>
      </p:nvGrpSpPr>
      <p:grpSpPr>
        <a:xfrm>
          <a:off x="0" y="0"/>
          <a:ext cx="0" cy="0"/>
          <a:chOff x="0" y="0"/>
          <a:chExt cx="0" cy="0"/>
        </a:xfrm>
      </p:grpSpPr>
      <p:sp>
        <p:nvSpPr>
          <p:cNvPr id="152" name="Google Shape;152;p4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4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uto + Foto corretta">
  <p:cSld name="Contenuto + Foto corretta">
    <p:spTree>
      <p:nvGrpSpPr>
        <p:cNvPr id="1" name="Shape 155"/>
        <p:cNvGrpSpPr/>
        <p:nvPr/>
      </p:nvGrpSpPr>
      <p:grpSpPr>
        <a:xfrm>
          <a:off x="0" y="0"/>
          <a:ext cx="0" cy="0"/>
          <a:chOff x="0" y="0"/>
          <a:chExt cx="0" cy="0"/>
        </a:xfrm>
      </p:grpSpPr>
      <p:cxnSp>
        <p:nvCxnSpPr>
          <p:cNvPr id="156" name="Google Shape;156;p43"/>
          <p:cNvCxnSpPr/>
          <p:nvPr/>
        </p:nvCxnSpPr>
        <p:spPr>
          <a:xfrm>
            <a:off x="1295401" y="2421466"/>
            <a:ext cx="3580381" cy="0"/>
          </a:xfrm>
          <a:prstGeom prst="straightConnector1">
            <a:avLst/>
          </a:prstGeom>
          <a:noFill/>
          <a:ln w="15875" cap="flat" cmpd="sng">
            <a:solidFill>
              <a:schemeClr val="accent1"/>
            </a:solidFill>
            <a:prstDash val="solid"/>
            <a:round/>
            <a:headEnd type="none" w="sm" len="sm"/>
            <a:tailEnd type="none" w="sm" len="sm"/>
          </a:ln>
        </p:spPr>
      </p:cxnSp>
      <p:sp>
        <p:nvSpPr>
          <p:cNvPr id="157" name="Google Shape;157;p43"/>
          <p:cNvSpPr txBox="1">
            <a:spLocks noGrp="1"/>
          </p:cNvSpPr>
          <p:nvPr>
            <p:ph type="title"/>
          </p:nvPr>
        </p:nvSpPr>
        <p:spPr>
          <a:xfrm>
            <a:off x="1295403" y="982132"/>
            <a:ext cx="3580380" cy="13038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43"/>
          <p:cNvSpPr txBox="1">
            <a:spLocks noGrp="1"/>
          </p:cNvSpPr>
          <p:nvPr>
            <p:ph type="body" idx="1"/>
          </p:nvPr>
        </p:nvSpPr>
        <p:spPr>
          <a:xfrm>
            <a:off x="1295401" y="2560320"/>
            <a:ext cx="3580381"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59" name="Google Shape;159;p4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162" name="Google Shape;162;p43"/>
          <p:cNvSpPr/>
          <p:nvPr/>
        </p:nvSpPr>
        <p:spPr>
          <a:xfrm rot="5400000">
            <a:off x="6801681" y="1316976"/>
            <a:ext cx="4037344" cy="5975391"/>
          </a:xfrm>
          <a:prstGeom prst="parallelogram">
            <a:avLst>
              <a:gd name="adj" fmla="val 12608"/>
            </a:avLst>
          </a:prstGeom>
          <a:gradFill>
            <a:gsLst>
              <a:gs pos="0">
                <a:srgbClr val="000000">
                  <a:alpha val="0"/>
                </a:srgbClr>
              </a:gs>
              <a:gs pos="11000">
                <a:srgbClr val="000000">
                  <a:alpha val="0"/>
                </a:srgbClr>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63" name="Google Shape;163;p43"/>
          <p:cNvSpPr/>
          <p:nvPr/>
        </p:nvSpPr>
        <p:spPr>
          <a:xfrm rot="-120000">
            <a:off x="5372113" y="869568"/>
            <a:ext cx="5703690" cy="4902845"/>
          </a:xfrm>
          <a:prstGeom prst="roundRect">
            <a:avLst>
              <a:gd name="adj" fmla="val 454"/>
            </a:avLst>
          </a:prstGeom>
          <a:blipFill rotWithShape="1">
            <a:blip r:embed="rId2">
              <a:alphaModFix/>
            </a:blip>
            <a:tile tx="0" ty="0" sx="20000" sy="20000" flip="xy"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64" name="Google Shape;164;p43"/>
          <p:cNvSpPr>
            <a:spLocks noGrp="1"/>
          </p:cNvSpPr>
          <p:nvPr>
            <p:ph type="pic" idx="2"/>
          </p:nvPr>
        </p:nvSpPr>
        <p:spPr>
          <a:xfrm rot="-120000" flipH="1">
            <a:off x="5584031" y="1077708"/>
            <a:ext cx="5279854" cy="4486565"/>
          </a:xfrm>
          <a:prstGeom prst="rect">
            <a:avLst/>
          </a:prstGeom>
          <a:solidFill>
            <a:srgbClr val="3F3F3F"/>
          </a:solidFill>
          <a:ln>
            <a:noFill/>
          </a:ln>
        </p:spPr>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to grande">
  <p:cSld name="Foto grande">
    <p:spTree>
      <p:nvGrpSpPr>
        <p:cNvPr id="1" name="Shape 165"/>
        <p:cNvGrpSpPr/>
        <p:nvPr/>
      </p:nvGrpSpPr>
      <p:grpSpPr>
        <a:xfrm>
          <a:off x="0" y="0"/>
          <a:ext cx="0" cy="0"/>
          <a:chOff x="0" y="0"/>
          <a:chExt cx="0" cy="0"/>
        </a:xfrm>
      </p:grpSpPr>
      <p:sp>
        <p:nvSpPr>
          <p:cNvPr id="166" name="Google Shape;166;p44"/>
          <p:cNvSpPr>
            <a:spLocks noGrp="1"/>
          </p:cNvSpPr>
          <p:nvPr>
            <p:ph type="pic" idx="2"/>
          </p:nvPr>
        </p:nvSpPr>
        <p:spPr>
          <a:xfrm>
            <a:off x="0" y="0"/>
            <a:ext cx="12192000" cy="6191250"/>
          </a:xfrm>
          <a:prstGeom prst="rect">
            <a:avLst/>
          </a:prstGeom>
          <a:solidFill>
            <a:srgbClr val="F2F2F2"/>
          </a:solidFill>
          <a:ln>
            <a:noFill/>
          </a:ln>
        </p:spPr>
      </p:sp>
      <p:sp>
        <p:nvSpPr>
          <p:cNvPr id="167" name="Google Shape;167;p44"/>
          <p:cNvSpPr txBox="1">
            <a:spLocks noGrp="1"/>
          </p:cNvSpPr>
          <p:nvPr>
            <p:ph type="body" idx="1"/>
          </p:nvPr>
        </p:nvSpPr>
        <p:spPr>
          <a:xfrm>
            <a:off x="432000" y="5231739"/>
            <a:ext cx="5472000" cy="539345"/>
          </a:xfrm>
          <a:prstGeom prst="rect">
            <a:avLst/>
          </a:prstGeom>
          <a:solidFill>
            <a:schemeClr val="lt1"/>
          </a:solidFill>
          <a:ln>
            <a:noFill/>
          </a:ln>
        </p:spPr>
        <p:txBody>
          <a:bodyPr spcFirstLastPara="1" wrap="square" lIns="180000" tIns="45700" rIns="91425" bIns="45700" anchor="ctr" anchorCtr="0">
            <a:normAutofit/>
          </a:bodyPr>
          <a:lstStyle>
            <a:lvl1pPr marL="457200" lvl="0" indent="-228600" algn="l">
              <a:spcBef>
                <a:spcPts val="480"/>
              </a:spcBef>
              <a:spcAft>
                <a:spcPts val="0"/>
              </a:spcAft>
              <a:buSzPts val="2760"/>
              <a:buNone/>
              <a:defRPr>
                <a:solidFill>
                  <a:srgbClr val="3F3F3F"/>
                </a:solidFill>
              </a:defRPr>
            </a:lvl1pPr>
            <a:lvl2pPr marL="914400" lvl="1" indent="-374650" algn="l">
              <a:spcBef>
                <a:spcPts val="600"/>
              </a:spcBef>
              <a:spcAft>
                <a:spcPts val="0"/>
              </a:spcAft>
              <a:buSzPts val="2300"/>
              <a:buChar char="•"/>
              <a:defRPr>
                <a:solidFill>
                  <a:srgbClr val="3F3F3F"/>
                </a:solidFill>
              </a:defRPr>
            </a:lvl2pPr>
            <a:lvl3pPr marL="1371600" lvl="2" indent="-360044" algn="l">
              <a:spcBef>
                <a:spcPts val="600"/>
              </a:spcBef>
              <a:spcAft>
                <a:spcPts val="0"/>
              </a:spcAft>
              <a:buSzPts val="2070"/>
              <a:buChar char="•"/>
              <a:defRPr>
                <a:solidFill>
                  <a:srgbClr val="3F3F3F"/>
                </a:solidFill>
              </a:defRPr>
            </a:lvl3pPr>
            <a:lvl4pPr marL="1828800" lvl="3" indent="-345439" algn="l">
              <a:spcBef>
                <a:spcPts val="600"/>
              </a:spcBef>
              <a:spcAft>
                <a:spcPts val="0"/>
              </a:spcAft>
              <a:buSzPts val="1840"/>
              <a:buChar char="•"/>
              <a:defRPr>
                <a:solidFill>
                  <a:srgbClr val="3F3F3F"/>
                </a:solidFill>
              </a:defRPr>
            </a:lvl4pPr>
            <a:lvl5pPr marL="2286000" lvl="4" indent="-330835" algn="l">
              <a:spcBef>
                <a:spcPts val="600"/>
              </a:spcBef>
              <a:spcAft>
                <a:spcPts val="0"/>
              </a:spcAft>
              <a:buSzPts val="1610"/>
              <a:buChar char="•"/>
              <a:defRPr>
                <a:solidFill>
                  <a:srgbClr val="3F3F3F"/>
                </a:solidFill>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68" name="Google Shape;168;p4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00" b="0" i="0">
                <a:solidFill>
                  <a:srgbClr val="3F3F3F"/>
                </a:solidFill>
                <a:latin typeface="Garamond"/>
                <a:ea typeface="Garamond"/>
                <a:cs typeface="Garamond"/>
                <a:sym typeface="Garamond"/>
              </a:defRPr>
            </a:lvl1pPr>
            <a:lvl2pPr marL="0" marR="0" lvl="1" indent="0" algn="r">
              <a:spcBef>
                <a:spcPts val="0"/>
              </a:spcBef>
              <a:buNone/>
              <a:defRPr sz="1000" b="0" i="0">
                <a:solidFill>
                  <a:srgbClr val="3F3F3F"/>
                </a:solidFill>
                <a:latin typeface="Garamond"/>
                <a:ea typeface="Garamond"/>
                <a:cs typeface="Garamond"/>
                <a:sym typeface="Garamond"/>
              </a:defRPr>
            </a:lvl2pPr>
            <a:lvl3pPr marL="0" marR="0" lvl="2" indent="0" algn="r">
              <a:spcBef>
                <a:spcPts val="0"/>
              </a:spcBef>
              <a:buNone/>
              <a:defRPr sz="1000" b="0" i="0">
                <a:solidFill>
                  <a:srgbClr val="3F3F3F"/>
                </a:solidFill>
                <a:latin typeface="Garamond"/>
                <a:ea typeface="Garamond"/>
                <a:cs typeface="Garamond"/>
                <a:sym typeface="Garamond"/>
              </a:defRPr>
            </a:lvl3pPr>
            <a:lvl4pPr marL="0" marR="0" lvl="3" indent="0" algn="r">
              <a:spcBef>
                <a:spcPts val="0"/>
              </a:spcBef>
              <a:buNone/>
              <a:defRPr sz="1000" b="0" i="0">
                <a:solidFill>
                  <a:srgbClr val="3F3F3F"/>
                </a:solidFill>
                <a:latin typeface="Garamond"/>
                <a:ea typeface="Garamond"/>
                <a:cs typeface="Garamond"/>
                <a:sym typeface="Garamond"/>
              </a:defRPr>
            </a:lvl4pPr>
            <a:lvl5pPr marL="0" marR="0" lvl="4" indent="0" algn="r">
              <a:spcBef>
                <a:spcPts val="0"/>
              </a:spcBef>
              <a:buNone/>
              <a:defRPr sz="1000" b="0" i="0">
                <a:solidFill>
                  <a:srgbClr val="3F3F3F"/>
                </a:solidFill>
                <a:latin typeface="Garamond"/>
                <a:ea typeface="Garamond"/>
                <a:cs typeface="Garamond"/>
                <a:sym typeface="Garamond"/>
              </a:defRPr>
            </a:lvl5pPr>
            <a:lvl6pPr marL="0" marR="0" lvl="5" indent="0" algn="r">
              <a:spcBef>
                <a:spcPts val="0"/>
              </a:spcBef>
              <a:buNone/>
              <a:defRPr sz="1000" b="0" i="0">
                <a:solidFill>
                  <a:srgbClr val="3F3F3F"/>
                </a:solidFill>
                <a:latin typeface="Garamond"/>
                <a:ea typeface="Garamond"/>
                <a:cs typeface="Garamond"/>
                <a:sym typeface="Garamond"/>
              </a:defRPr>
            </a:lvl6pPr>
            <a:lvl7pPr marL="0" marR="0" lvl="6" indent="0" algn="r">
              <a:spcBef>
                <a:spcPts val="0"/>
              </a:spcBef>
              <a:buNone/>
              <a:defRPr sz="1000" b="0" i="0">
                <a:solidFill>
                  <a:srgbClr val="3F3F3F"/>
                </a:solidFill>
                <a:latin typeface="Garamond"/>
                <a:ea typeface="Garamond"/>
                <a:cs typeface="Garamond"/>
                <a:sym typeface="Garamond"/>
              </a:defRPr>
            </a:lvl7pPr>
            <a:lvl8pPr marL="0" marR="0" lvl="7" indent="0" algn="r">
              <a:spcBef>
                <a:spcPts val="0"/>
              </a:spcBef>
              <a:buNone/>
              <a:defRPr sz="1000" b="0" i="0">
                <a:solidFill>
                  <a:srgbClr val="3F3F3F"/>
                </a:solidFill>
                <a:latin typeface="Garamond"/>
                <a:ea typeface="Garamond"/>
                <a:cs typeface="Garamond"/>
                <a:sym typeface="Garamond"/>
              </a:defRPr>
            </a:lvl8pPr>
            <a:lvl9pPr marL="0" marR="0" lvl="8" indent="0" algn="r">
              <a:spcBef>
                <a:spcPts val="0"/>
              </a:spcBef>
              <a:buNone/>
              <a:defRPr sz="1000" b="0" i="0">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it-IT"/>
              <a:t>‹N›</a:t>
            </a:fld>
            <a:endParaRPr/>
          </a:p>
        </p:txBody>
      </p:sp>
      <p:sp>
        <p:nvSpPr>
          <p:cNvPr id="169" name="Google Shape;169;p4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4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171"/>
        <p:cNvGrpSpPr/>
        <p:nvPr/>
      </p:nvGrpSpPr>
      <p:grpSpPr>
        <a:xfrm>
          <a:off x="0" y="0"/>
          <a:ext cx="0" cy="0"/>
          <a:chOff x="0" y="0"/>
          <a:chExt cx="0" cy="0"/>
        </a:xfrm>
      </p:grpSpPr>
      <p:sp>
        <p:nvSpPr>
          <p:cNvPr id="172" name="Google Shape;172;p45"/>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4400"/>
              <a:buFont typeface="Garamond"/>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45"/>
          <p:cNvSpPr txBox="1">
            <a:spLocks noGrp="1"/>
          </p:cNvSpPr>
          <p:nvPr>
            <p:ph type="body" idx="1"/>
          </p:nvPr>
        </p:nvSpPr>
        <p:spPr>
          <a:xfrm>
            <a:off x="2015067" y="3846051"/>
            <a:ext cx="8158690" cy="954547"/>
          </a:xfrm>
          <a:prstGeom prst="rect">
            <a:avLst/>
          </a:prstGeom>
          <a:noFill/>
          <a:ln>
            <a:noFill/>
          </a:ln>
        </p:spPr>
        <p:txBody>
          <a:bodyPr spcFirstLastPara="1" wrap="square" lIns="91425" tIns="45700" rIns="91425" bIns="45700" anchor="t" anchorCtr="0">
            <a:normAutofit/>
          </a:bodyPr>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74" name="Google Shape;174;p4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4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4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cxnSp>
        <p:nvCxnSpPr>
          <p:cNvPr id="177" name="Google Shape;177;p45"/>
          <p:cNvCxnSpPr/>
          <p:nvPr/>
        </p:nvCxnSpPr>
        <p:spPr>
          <a:xfrm>
            <a:off x="2012723" y="3710585"/>
            <a:ext cx="8163380"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178"/>
        <p:cNvGrpSpPr/>
        <p:nvPr/>
      </p:nvGrpSpPr>
      <p:grpSpPr>
        <a:xfrm>
          <a:off x="0" y="0"/>
          <a:ext cx="0" cy="0"/>
          <a:chOff x="0" y="0"/>
          <a:chExt cx="0" cy="0"/>
        </a:xfrm>
      </p:grpSpPr>
      <p:cxnSp>
        <p:nvCxnSpPr>
          <p:cNvPr id="179" name="Google Shape;179;p46"/>
          <p:cNvCxnSpPr/>
          <p:nvPr/>
        </p:nvCxnSpPr>
        <p:spPr>
          <a:xfrm>
            <a:off x="1396169" y="2421466"/>
            <a:ext cx="9407298" cy="0"/>
          </a:xfrm>
          <a:prstGeom prst="straightConnector1">
            <a:avLst/>
          </a:prstGeom>
          <a:noFill/>
          <a:ln w="15875" cap="flat" cmpd="sng">
            <a:solidFill>
              <a:srgbClr val="E8D08F"/>
            </a:solidFill>
            <a:prstDash val="solid"/>
            <a:round/>
            <a:headEnd type="none" w="sm" len="sm"/>
            <a:tailEnd type="none" w="sm" len="sm"/>
          </a:ln>
        </p:spPr>
      </p:cxnSp>
      <p:sp>
        <p:nvSpPr>
          <p:cNvPr id="180" name="Google Shape;180;p46"/>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46"/>
          <p:cNvSpPr txBox="1">
            <a:spLocks noGrp="1"/>
          </p:cNvSpPr>
          <p:nvPr>
            <p:ph type="body" idx="1"/>
          </p:nvPr>
        </p:nvSpPr>
        <p:spPr>
          <a:xfrm>
            <a:off x="1298448"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82" name="Google Shape;182;p46"/>
          <p:cNvSpPr txBox="1">
            <a:spLocks noGrp="1"/>
          </p:cNvSpPr>
          <p:nvPr>
            <p:ph type="body" idx="2"/>
          </p:nvPr>
        </p:nvSpPr>
        <p:spPr>
          <a:xfrm>
            <a:off x="6181344"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83" name="Google Shape;183;p4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4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186"/>
        <p:cNvGrpSpPr/>
        <p:nvPr/>
      </p:nvGrpSpPr>
      <p:grpSpPr>
        <a:xfrm>
          <a:off x="0" y="0"/>
          <a:ext cx="0" cy="0"/>
          <a:chOff x="0" y="0"/>
          <a:chExt cx="0" cy="0"/>
        </a:xfrm>
      </p:grpSpPr>
      <p:sp>
        <p:nvSpPr>
          <p:cNvPr id="187" name="Google Shape;187;p4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47"/>
          <p:cNvSpPr txBox="1">
            <a:spLocks noGrp="1"/>
          </p:cNvSpPr>
          <p:nvPr>
            <p:ph type="body" idx="1"/>
          </p:nvPr>
        </p:nvSpPr>
        <p:spPr>
          <a:xfrm>
            <a:off x="129540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189" name="Google Shape;189;p47"/>
          <p:cNvSpPr txBox="1">
            <a:spLocks noGrp="1"/>
          </p:cNvSpPr>
          <p:nvPr>
            <p:ph type="body" idx="2"/>
          </p:nvPr>
        </p:nvSpPr>
        <p:spPr>
          <a:xfrm>
            <a:off x="129540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90" name="Google Shape;190;p47"/>
          <p:cNvSpPr txBox="1">
            <a:spLocks noGrp="1"/>
          </p:cNvSpPr>
          <p:nvPr>
            <p:ph type="body" idx="3"/>
          </p:nvPr>
        </p:nvSpPr>
        <p:spPr>
          <a:xfrm>
            <a:off x="6180671"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191" name="Google Shape;191;p47"/>
          <p:cNvSpPr txBox="1">
            <a:spLocks noGrp="1"/>
          </p:cNvSpPr>
          <p:nvPr>
            <p:ph type="body" idx="4"/>
          </p:nvPr>
        </p:nvSpPr>
        <p:spPr>
          <a:xfrm>
            <a:off x="6180671"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92" name="Google Shape;192;p4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4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4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cxnSp>
        <p:nvCxnSpPr>
          <p:cNvPr id="195" name="Google Shape;195;p47"/>
          <p:cNvCxnSpPr/>
          <p:nvPr/>
        </p:nvCxnSpPr>
        <p:spPr>
          <a:xfrm>
            <a:off x="1396169" y="2421466"/>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Immagine con didascalia">
  <p:cSld name="1_Immagine con didascalia">
    <p:spTree>
      <p:nvGrpSpPr>
        <p:cNvPr id="1" name="Shape 24"/>
        <p:cNvGrpSpPr/>
        <p:nvPr/>
      </p:nvGrpSpPr>
      <p:grpSpPr>
        <a:xfrm>
          <a:off x="0" y="0"/>
          <a:ext cx="0" cy="0"/>
          <a:chOff x="0" y="0"/>
          <a:chExt cx="0" cy="0"/>
        </a:xfrm>
      </p:grpSpPr>
      <p:sp>
        <p:nvSpPr>
          <p:cNvPr id="25" name="Google Shape;25;p30"/>
          <p:cNvSpPr/>
          <p:nvPr/>
        </p:nvSpPr>
        <p:spPr>
          <a:xfrm>
            <a:off x="0" y="0"/>
            <a:ext cx="51495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26" name="Google Shape;26;p30"/>
          <p:cNvSpPr txBox="1">
            <a:spLocks noGrp="1"/>
          </p:cNvSpPr>
          <p:nvPr>
            <p:ph type="title"/>
          </p:nvPr>
        </p:nvSpPr>
        <p:spPr>
          <a:xfrm>
            <a:off x="608639" y="457200"/>
            <a:ext cx="3932237" cy="1600200"/>
          </a:xfrm>
          <a:prstGeom prst="rect">
            <a:avLst/>
          </a:prstGeom>
          <a:noFill/>
          <a:ln>
            <a:noFill/>
          </a:ln>
        </p:spPr>
        <p:txBody>
          <a:bodyPr spcFirstLastPara="1" wrap="square" lIns="0" tIns="45700" rIns="0" bIns="45700" anchor="b" anchorCtr="0">
            <a:normAutofit/>
          </a:bodyPr>
          <a:lstStyle>
            <a:lvl1pPr lvl="0" algn="ctr">
              <a:spcBef>
                <a:spcPts val="0"/>
              </a:spcBef>
              <a:spcAft>
                <a:spcPts val="0"/>
              </a:spcAft>
              <a:buClr>
                <a:srgbClr val="262626"/>
              </a:buClr>
              <a:buSzPts val="3600"/>
              <a:buFont typeface="Garamond"/>
              <a:buNone/>
              <a:defRPr sz="3600" b="1" cap="none">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0"/>
          <p:cNvSpPr txBox="1">
            <a:spLocks noGrp="1"/>
          </p:cNvSpPr>
          <p:nvPr>
            <p:ph type="body" idx="1"/>
          </p:nvPr>
        </p:nvSpPr>
        <p:spPr>
          <a:xfrm>
            <a:off x="608639" y="2406770"/>
            <a:ext cx="3932237" cy="3660626"/>
          </a:xfrm>
          <a:prstGeom prst="rect">
            <a:avLst/>
          </a:prstGeom>
          <a:noFill/>
          <a:ln>
            <a:noFill/>
          </a:ln>
        </p:spPr>
        <p:txBody>
          <a:bodyPr spcFirstLastPara="1" wrap="square" lIns="0" tIns="45700" rIns="0" bIns="45700" anchor="t" anchorCtr="0">
            <a:normAutofit/>
          </a:bodyPr>
          <a:lstStyle>
            <a:lvl1pPr marL="457200" lvl="0" indent="-228600" algn="just">
              <a:lnSpc>
                <a:spcPct val="100000"/>
              </a:lnSpc>
              <a:spcBef>
                <a:spcPts val="2400"/>
              </a:spcBef>
              <a:spcAft>
                <a:spcPts val="0"/>
              </a:spcAft>
              <a:buSzPts val="1840"/>
              <a:buNone/>
              <a:defRPr sz="1600">
                <a:latin typeface="Garamond"/>
                <a:ea typeface="Garamond"/>
                <a:cs typeface="Garamond"/>
                <a:sym typeface="Garamond"/>
              </a:defRPr>
            </a:lvl1pPr>
            <a:lvl2pPr marL="914400" lvl="1" indent="-228600" algn="l">
              <a:spcBef>
                <a:spcPts val="600"/>
              </a:spcBef>
              <a:spcAft>
                <a:spcPts val="0"/>
              </a:spcAft>
              <a:buSzPts val="1610"/>
              <a:buNone/>
              <a:defRPr sz="1400"/>
            </a:lvl2pPr>
            <a:lvl3pPr marL="1371600" lvl="2" indent="-228600" algn="l">
              <a:spcBef>
                <a:spcPts val="600"/>
              </a:spcBef>
              <a:spcAft>
                <a:spcPts val="0"/>
              </a:spcAft>
              <a:buSzPts val="1380"/>
              <a:buNone/>
              <a:defRPr sz="1200"/>
            </a:lvl3pPr>
            <a:lvl4pPr marL="1828800" lvl="3" indent="-228600" algn="l">
              <a:spcBef>
                <a:spcPts val="600"/>
              </a:spcBef>
              <a:spcAft>
                <a:spcPts val="0"/>
              </a:spcAft>
              <a:buSzPts val="1150"/>
              <a:buNone/>
              <a:defRPr sz="1000"/>
            </a:lvl4pPr>
            <a:lvl5pPr marL="2286000" lvl="4" indent="-228600" algn="l">
              <a:spcBef>
                <a:spcPts val="600"/>
              </a:spcBef>
              <a:spcAft>
                <a:spcPts val="0"/>
              </a:spcAft>
              <a:buSzPts val="1150"/>
              <a:buNone/>
              <a:defRPr sz="1000"/>
            </a:lvl5pPr>
            <a:lvl6pPr marL="2743200" lvl="5" indent="-228600" algn="l">
              <a:spcBef>
                <a:spcPts val="600"/>
              </a:spcBef>
              <a:spcAft>
                <a:spcPts val="0"/>
              </a:spcAft>
              <a:buSzPts val="1150"/>
              <a:buNone/>
              <a:defRPr sz="1000"/>
            </a:lvl6pPr>
            <a:lvl7pPr marL="3200400" lvl="6" indent="-228600" algn="l">
              <a:spcBef>
                <a:spcPts val="600"/>
              </a:spcBef>
              <a:spcAft>
                <a:spcPts val="0"/>
              </a:spcAft>
              <a:buSzPts val="1150"/>
              <a:buNone/>
              <a:defRPr sz="1000"/>
            </a:lvl7pPr>
            <a:lvl8pPr marL="3657600" lvl="7" indent="-228600" algn="l">
              <a:spcBef>
                <a:spcPts val="600"/>
              </a:spcBef>
              <a:spcAft>
                <a:spcPts val="0"/>
              </a:spcAft>
              <a:buSzPts val="1150"/>
              <a:buNone/>
              <a:defRPr sz="1000"/>
            </a:lvl8pPr>
            <a:lvl9pPr marL="4114800" lvl="8" indent="-228600" algn="l">
              <a:spcBef>
                <a:spcPts val="600"/>
              </a:spcBef>
              <a:spcAft>
                <a:spcPts val="600"/>
              </a:spcAft>
              <a:buSzPts val="1150"/>
              <a:buNone/>
              <a:defRPr sz="1000"/>
            </a:lvl9pPr>
          </a:lstStyle>
          <a:p>
            <a:endParaRPr/>
          </a:p>
        </p:txBody>
      </p:sp>
      <p:cxnSp>
        <p:nvCxnSpPr>
          <p:cNvPr id="28" name="Google Shape;28;p30"/>
          <p:cNvCxnSpPr/>
          <p:nvPr/>
        </p:nvCxnSpPr>
        <p:spPr>
          <a:xfrm>
            <a:off x="608639" y="2160274"/>
            <a:ext cx="3932237" cy="0"/>
          </a:xfrm>
          <a:prstGeom prst="straightConnector1">
            <a:avLst/>
          </a:prstGeom>
          <a:noFill/>
          <a:ln w="38100" cap="flat" cmpd="sng">
            <a:solidFill>
              <a:schemeClr val="accent4"/>
            </a:solidFill>
            <a:prstDash val="solid"/>
            <a:round/>
            <a:headEnd type="none" w="sm" len="sm"/>
            <a:tailEnd type="none" w="sm" len="sm"/>
          </a:ln>
        </p:spPr>
      </p:cxnSp>
      <p:sp>
        <p:nvSpPr>
          <p:cNvPr id="29" name="Google Shape;29;p30"/>
          <p:cNvSpPr txBox="1">
            <a:spLocks noGrp="1"/>
          </p:cNvSpPr>
          <p:nvPr>
            <p:ph type="sldNum" idx="12"/>
          </p:nvPr>
        </p:nvSpPr>
        <p:spPr>
          <a:xfrm>
            <a:off x="912568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00" b="0" i="0" u="none" strike="noStrike" cap="none">
                <a:solidFill>
                  <a:schemeClr val="dk1"/>
                </a:solidFill>
                <a:latin typeface="Garamond"/>
                <a:ea typeface="Garamond"/>
                <a:cs typeface="Garamond"/>
                <a:sym typeface="Garamond"/>
              </a:defRPr>
            </a:lvl1pPr>
            <a:lvl2pPr marL="0" marR="0" lvl="1" indent="0" algn="r">
              <a:spcBef>
                <a:spcPts val="0"/>
              </a:spcBef>
              <a:buNone/>
              <a:defRPr sz="1000" b="0" i="0" u="none" strike="noStrike" cap="none">
                <a:solidFill>
                  <a:schemeClr val="dk1"/>
                </a:solidFill>
                <a:latin typeface="Garamond"/>
                <a:ea typeface="Garamond"/>
                <a:cs typeface="Garamond"/>
                <a:sym typeface="Garamond"/>
              </a:defRPr>
            </a:lvl2pPr>
            <a:lvl3pPr marL="0" marR="0" lvl="2" indent="0" algn="r">
              <a:spcBef>
                <a:spcPts val="0"/>
              </a:spcBef>
              <a:buNone/>
              <a:defRPr sz="1000" b="0" i="0" u="none" strike="noStrike" cap="none">
                <a:solidFill>
                  <a:schemeClr val="dk1"/>
                </a:solidFill>
                <a:latin typeface="Garamond"/>
                <a:ea typeface="Garamond"/>
                <a:cs typeface="Garamond"/>
                <a:sym typeface="Garamond"/>
              </a:defRPr>
            </a:lvl3pPr>
            <a:lvl4pPr marL="0" marR="0" lvl="3" indent="0" algn="r">
              <a:spcBef>
                <a:spcPts val="0"/>
              </a:spcBef>
              <a:buNone/>
              <a:defRPr sz="1000" b="0" i="0" u="none" strike="noStrike" cap="none">
                <a:solidFill>
                  <a:schemeClr val="dk1"/>
                </a:solidFill>
                <a:latin typeface="Garamond"/>
                <a:ea typeface="Garamond"/>
                <a:cs typeface="Garamond"/>
                <a:sym typeface="Garamond"/>
              </a:defRPr>
            </a:lvl4pPr>
            <a:lvl5pPr marL="0" marR="0" lvl="4" indent="0" algn="r">
              <a:spcBef>
                <a:spcPts val="0"/>
              </a:spcBef>
              <a:buNone/>
              <a:defRPr sz="1000" b="0" i="0" u="none" strike="noStrike" cap="none">
                <a:solidFill>
                  <a:schemeClr val="dk1"/>
                </a:solidFill>
                <a:latin typeface="Garamond"/>
                <a:ea typeface="Garamond"/>
                <a:cs typeface="Garamond"/>
                <a:sym typeface="Garamond"/>
              </a:defRPr>
            </a:lvl5pPr>
            <a:lvl6pPr marL="0" marR="0" lvl="5" indent="0" algn="r">
              <a:spcBef>
                <a:spcPts val="0"/>
              </a:spcBef>
              <a:buNone/>
              <a:defRPr sz="1000" b="0" i="0" u="none" strike="noStrike" cap="none">
                <a:solidFill>
                  <a:schemeClr val="dk1"/>
                </a:solidFill>
                <a:latin typeface="Garamond"/>
                <a:ea typeface="Garamond"/>
                <a:cs typeface="Garamond"/>
                <a:sym typeface="Garamond"/>
              </a:defRPr>
            </a:lvl6pPr>
            <a:lvl7pPr marL="0" marR="0" lvl="6" indent="0" algn="r">
              <a:spcBef>
                <a:spcPts val="0"/>
              </a:spcBef>
              <a:buNone/>
              <a:defRPr sz="1000" b="0" i="0" u="none" strike="noStrike" cap="none">
                <a:solidFill>
                  <a:schemeClr val="dk1"/>
                </a:solidFill>
                <a:latin typeface="Garamond"/>
                <a:ea typeface="Garamond"/>
                <a:cs typeface="Garamond"/>
                <a:sym typeface="Garamond"/>
              </a:defRPr>
            </a:lvl7pPr>
            <a:lvl8pPr marL="0" marR="0" lvl="7" indent="0" algn="r">
              <a:spcBef>
                <a:spcPts val="0"/>
              </a:spcBef>
              <a:buNone/>
              <a:defRPr sz="1000" b="0" i="0" u="none" strike="noStrike" cap="none">
                <a:solidFill>
                  <a:schemeClr val="dk1"/>
                </a:solidFill>
                <a:latin typeface="Garamond"/>
                <a:ea typeface="Garamond"/>
                <a:cs typeface="Garamond"/>
                <a:sym typeface="Garamond"/>
              </a:defRPr>
            </a:lvl8pPr>
            <a:lvl9pPr marL="0" marR="0" lvl="8" indent="0" algn="r">
              <a:spcBef>
                <a:spcPts val="0"/>
              </a:spcBef>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it-IT"/>
              <a:t>‹N›</a:t>
            </a:fld>
            <a:endParaRPr/>
          </a:p>
        </p:txBody>
      </p:sp>
      <p:sp>
        <p:nvSpPr>
          <p:cNvPr id="30" name="Google Shape;30;p30"/>
          <p:cNvSpPr>
            <a:spLocks noGrp="1"/>
          </p:cNvSpPr>
          <p:nvPr>
            <p:ph type="pic" idx="2"/>
          </p:nvPr>
        </p:nvSpPr>
        <p:spPr>
          <a:xfrm>
            <a:off x="5758155" y="457200"/>
            <a:ext cx="5979492" cy="5913566"/>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196"/>
        <p:cNvGrpSpPr/>
        <p:nvPr/>
      </p:nvGrpSpPr>
      <p:grpSpPr>
        <a:xfrm>
          <a:off x="0" y="0"/>
          <a:ext cx="0" cy="0"/>
          <a:chOff x="0" y="0"/>
          <a:chExt cx="0" cy="0"/>
        </a:xfrm>
      </p:grpSpPr>
      <p:sp>
        <p:nvSpPr>
          <p:cNvPr id="197" name="Google Shape;197;p48"/>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4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4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4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cxnSp>
        <p:nvCxnSpPr>
          <p:cNvPr id="201" name="Google Shape;201;p48"/>
          <p:cNvCxnSpPr/>
          <p:nvPr/>
        </p:nvCxnSpPr>
        <p:spPr>
          <a:xfrm>
            <a:off x="1396169" y="2421466"/>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202"/>
        <p:cNvGrpSpPr/>
        <p:nvPr/>
      </p:nvGrpSpPr>
      <p:grpSpPr>
        <a:xfrm>
          <a:off x="0" y="0"/>
          <a:ext cx="0" cy="0"/>
          <a:chOff x="0" y="0"/>
          <a:chExt cx="0" cy="0"/>
        </a:xfrm>
      </p:grpSpPr>
      <p:sp>
        <p:nvSpPr>
          <p:cNvPr id="203" name="Google Shape;203;p49"/>
          <p:cNvSpPr txBox="1">
            <a:spLocks noGrp="1"/>
          </p:cNvSpPr>
          <p:nvPr>
            <p:ph type="title"/>
          </p:nvPr>
        </p:nvSpPr>
        <p:spPr>
          <a:xfrm>
            <a:off x="1293811" y="1388534"/>
            <a:ext cx="3718455"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49"/>
          <p:cNvSpPr txBox="1">
            <a:spLocks noGrp="1"/>
          </p:cNvSpPr>
          <p:nvPr>
            <p:ph type="body" idx="1"/>
          </p:nvPr>
        </p:nvSpPr>
        <p:spPr>
          <a:xfrm>
            <a:off x="5418668" y="982131"/>
            <a:ext cx="5469466" cy="4893735"/>
          </a:xfrm>
          <a:prstGeom prst="rect">
            <a:avLst/>
          </a:prstGeom>
          <a:noFill/>
          <a:ln>
            <a:noFill/>
          </a:ln>
        </p:spPr>
        <p:txBody>
          <a:bodyPr spcFirstLastPara="1" wrap="square" lIns="91425" tIns="45700" rIns="91425" bIns="45700" anchor="ctr"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205" name="Google Shape;205;p49"/>
          <p:cNvSpPr txBox="1">
            <a:spLocks noGrp="1"/>
          </p:cNvSpPr>
          <p:nvPr>
            <p:ph type="body" idx="2"/>
          </p:nvPr>
        </p:nvSpPr>
        <p:spPr>
          <a:xfrm>
            <a:off x="1293811" y="3031065"/>
            <a:ext cx="3718455" cy="2438404"/>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206" name="Google Shape;206;p4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4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4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cxnSp>
        <p:nvCxnSpPr>
          <p:cNvPr id="209" name="Google Shape;209;p49"/>
          <p:cNvCxnSpPr/>
          <p:nvPr/>
        </p:nvCxnSpPr>
        <p:spPr>
          <a:xfrm>
            <a:off x="1396169" y="2912533"/>
            <a:ext cx="35144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magine panoramica con didascalia">
  <p:cSld name="Immagine panoramica con didascalia">
    <p:spTree>
      <p:nvGrpSpPr>
        <p:cNvPr id="1" name="Shape 210"/>
        <p:cNvGrpSpPr/>
        <p:nvPr/>
      </p:nvGrpSpPr>
      <p:grpSpPr>
        <a:xfrm>
          <a:off x="0" y="0"/>
          <a:ext cx="0" cy="0"/>
          <a:chOff x="0" y="0"/>
          <a:chExt cx="0" cy="0"/>
        </a:xfrm>
      </p:grpSpPr>
      <p:sp>
        <p:nvSpPr>
          <p:cNvPr id="211" name="Google Shape;211;p50"/>
          <p:cNvSpPr txBox="1">
            <a:spLocks noGrp="1"/>
          </p:cNvSpPr>
          <p:nvPr>
            <p:ph type="title"/>
          </p:nvPr>
        </p:nvSpPr>
        <p:spPr>
          <a:xfrm>
            <a:off x="1295401" y="4815415"/>
            <a:ext cx="9609666"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50"/>
          <p:cNvSpPr>
            <a:spLocks noGrp="1"/>
          </p:cNvSpPr>
          <p:nvPr>
            <p:ph type="pic" idx="2"/>
          </p:nvPr>
        </p:nvSpPr>
        <p:spPr>
          <a:xfrm>
            <a:off x="1041427" y="1041399"/>
            <a:ext cx="10105972" cy="3335869"/>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213" name="Google Shape;213;p50"/>
          <p:cNvSpPr txBox="1">
            <a:spLocks noGrp="1"/>
          </p:cNvSpPr>
          <p:nvPr>
            <p:ph type="body" idx="1"/>
          </p:nvPr>
        </p:nvSpPr>
        <p:spPr>
          <a:xfrm>
            <a:off x="1295401" y="5382153"/>
            <a:ext cx="9609666"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280"/>
              </a:spcBef>
              <a:spcAft>
                <a:spcPts val="0"/>
              </a:spcAft>
              <a:buSzPts val="1610"/>
              <a:buNone/>
              <a:defRPr sz="14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214" name="Google Shape;214;p5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5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5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olo e sottotitolo">
  <p:cSld name="Titolo e sottotitolo">
    <p:spTree>
      <p:nvGrpSpPr>
        <p:cNvPr id="1" name="Shape 217"/>
        <p:cNvGrpSpPr/>
        <p:nvPr/>
      </p:nvGrpSpPr>
      <p:grpSpPr>
        <a:xfrm>
          <a:off x="0" y="0"/>
          <a:ext cx="0" cy="0"/>
          <a:chOff x="0" y="0"/>
          <a:chExt cx="0" cy="0"/>
        </a:xfrm>
      </p:grpSpPr>
      <p:sp>
        <p:nvSpPr>
          <p:cNvPr id="218" name="Google Shape;218;p51"/>
          <p:cNvSpPr txBox="1">
            <a:spLocks noGrp="1"/>
          </p:cNvSpPr>
          <p:nvPr>
            <p:ph type="title"/>
          </p:nvPr>
        </p:nvSpPr>
        <p:spPr>
          <a:xfrm>
            <a:off x="1303868" y="982132"/>
            <a:ext cx="9592732" cy="29548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51"/>
          <p:cNvSpPr txBox="1">
            <a:spLocks noGrp="1"/>
          </p:cNvSpPr>
          <p:nvPr>
            <p:ph type="body" idx="1"/>
          </p:nvPr>
        </p:nvSpPr>
        <p:spPr>
          <a:xfrm>
            <a:off x="1303868" y="4343399"/>
            <a:ext cx="9592732"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20" name="Google Shape;220;p5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5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5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cxnSp>
        <p:nvCxnSpPr>
          <p:cNvPr id="223" name="Google Shape;223;p51"/>
          <p:cNvCxnSpPr/>
          <p:nvPr/>
        </p:nvCxnSpPr>
        <p:spPr>
          <a:xfrm>
            <a:off x="1396169" y="4140199"/>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itazione con didascalia">
  <p:cSld name="Citazione con didascalia">
    <p:spTree>
      <p:nvGrpSpPr>
        <p:cNvPr id="1" name="Shape 224"/>
        <p:cNvGrpSpPr/>
        <p:nvPr/>
      </p:nvGrpSpPr>
      <p:grpSpPr>
        <a:xfrm>
          <a:off x="0" y="0"/>
          <a:ext cx="0" cy="0"/>
          <a:chOff x="0" y="0"/>
          <a:chExt cx="0" cy="0"/>
        </a:xfrm>
      </p:grpSpPr>
      <p:sp>
        <p:nvSpPr>
          <p:cNvPr id="225" name="Google Shape;225;p52"/>
          <p:cNvSpPr txBox="1">
            <a:spLocks noGrp="1"/>
          </p:cNvSpPr>
          <p:nvPr>
            <p:ph type="title"/>
          </p:nvPr>
        </p:nvSpPr>
        <p:spPr>
          <a:xfrm>
            <a:off x="1446213" y="982132"/>
            <a:ext cx="9296398" cy="2370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52"/>
          <p:cNvSpPr txBox="1">
            <a:spLocks noGrp="1"/>
          </p:cNvSpPr>
          <p:nvPr>
            <p:ph type="body" idx="1"/>
          </p:nvPr>
        </p:nvSpPr>
        <p:spPr>
          <a:xfrm>
            <a:off x="1674812" y="3352800"/>
            <a:ext cx="8839202" cy="584200"/>
          </a:xfrm>
          <a:prstGeom prst="rect">
            <a:avLst/>
          </a:prstGeom>
          <a:noFill/>
          <a:ln>
            <a:noFill/>
          </a:ln>
        </p:spPr>
        <p:txBody>
          <a:bodyPr spcFirstLastPara="1" wrap="square" lIns="91425" tIns="45700" rIns="91425" bIns="45700" anchor="ctr" anchorCtr="0">
            <a:normAutofit/>
          </a:bodyPr>
          <a:lstStyle>
            <a:lvl1pPr marL="457200" lvl="0" indent="-228600" algn="r">
              <a:spcBef>
                <a:spcPts val="400"/>
              </a:spcBef>
              <a:spcAft>
                <a:spcPts val="0"/>
              </a:spcAft>
              <a:buSzPts val="2300"/>
              <a:buFont typeface="Garamond"/>
              <a:buNone/>
              <a:defRPr sz="2000"/>
            </a:lvl1pPr>
            <a:lvl2pPr marL="914400" lvl="1" indent="-228600" algn="l">
              <a:spcBef>
                <a:spcPts val="600"/>
              </a:spcBef>
              <a:spcAft>
                <a:spcPts val="0"/>
              </a:spcAft>
              <a:buSzPts val="2300"/>
              <a:buFont typeface="Garamond"/>
              <a:buNone/>
              <a:defRPr/>
            </a:lvl2pPr>
            <a:lvl3pPr marL="1371600" lvl="2" indent="-228600" algn="l">
              <a:spcBef>
                <a:spcPts val="600"/>
              </a:spcBef>
              <a:spcAft>
                <a:spcPts val="0"/>
              </a:spcAft>
              <a:buSzPts val="2070"/>
              <a:buFont typeface="Garamond"/>
              <a:buNone/>
              <a:defRPr/>
            </a:lvl3pPr>
            <a:lvl4pPr marL="1828800" lvl="3" indent="-228600" algn="l">
              <a:spcBef>
                <a:spcPts val="600"/>
              </a:spcBef>
              <a:spcAft>
                <a:spcPts val="0"/>
              </a:spcAft>
              <a:buSzPts val="1840"/>
              <a:buFont typeface="Garamond"/>
              <a:buNone/>
              <a:defRPr/>
            </a:lvl4pPr>
            <a:lvl5pPr marL="2286000" lvl="4" indent="-228600" algn="l">
              <a:spcBef>
                <a:spcPts val="600"/>
              </a:spcBef>
              <a:spcAft>
                <a:spcPts val="0"/>
              </a:spcAft>
              <a:buSzPts val="1610"/>
              <a:buFont typeface="Garamond"/>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227" name="Google Shape;227;p52"/>
          <p:cNvSpPr txBox="1">
            <a:spLocks noGrp="1"/>
          </p:cNvSpPr>
          <p:nvPr>
            <p:ph type="body" idx="2"/>
          </p:nvPr>
        </p:nvSpPr>
        <p:spPr>
          <a:xfrm>
            <a:off x="1295401" y="4343399"/>
            <a:ext cx="9609666"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28" name="Google Shape;228;p5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5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5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231" name="Google Shape;231;p52"/>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8000">
                <a:solidFill>
                  <a:schemeClr val="dk1"/>
                </a:solidFill>
                <a:latin typeface="Garamond"/>
                <a:ea typeface="Garamond"/>
                <a:cs typeface="Garamond"/>
                <a:sym typeface="Garamond"/>
              </a:rPr>
              <a:t>“</a:t>
            </a:r>
            <a:endParaRPr/>
          </a:p>
        </p:txBody>
      </p:sp>
      <p:sp>
        <p:nvSpPr>
          <p:cNvPr id="232" name="Google Shape;232;p52"/>
          <p:cNvSpPr txBox="1"/>
          <p:nvPr/>
        </p:nvSpPr>
        <p:spPr>
          <a:xfrm>
            <a:off x="10600267" y="282787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it-IT" sz="8000">
                <a:solidFill>
                  <a:schemeClr val="dk1"/>
                </a:solidFill>
                <a:latin typeface="Garamond"/>
                <a:ea typeface="Garamond"/>
                <a:cs typeface="Garamond"/>
                <a:sym typeface="Garamond"/>
              </a:rPr>
              <a:t>”</a:t>
            </a:r>
            <a:endParaRPr/>
          </a:p>
        </p:txBody>
      </p:sp>
      <p:cxnSp>
        <p:nvCxnSpPr>
          <p:cNvPr id="233" name="Google Shape;233;p52"/>
          <p:cNvCxnSpPr/>
          <p:nvPr/>
        </p:nvCxnSpPr>
        <p:spPr>
          <a:xfrm>
            <a:off x="1396169" y="4140199"/>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cheda nome">
  <p:cSld name="Scheda nome">
    <p:spTree>
      <p:nvGrpSpPr>
        <p:cNvPr id="1" name="Shape 234"/>
        <p:cNvGrpSpPr/>
        <p:nvPr/>
      </p:nvGrpSpPr>
      <p:grpSpPr>
        <a:xfrm>
          <a:off x="0" y="0"/>
          <a:ext cx="0" cy="0"/>
          <a:chOff x="0" y="0"/>
          <a:chExt cx="0" cy="0"/>
        </a:xfrm>
      </p:grpSpPr>
      <p:sp>
        <p:nvSpPr>
          <p:cNvPr id="235" name="Google Shape;235;p53"/>
          <p:cNvSpPr txBox="1">
            <a:spLocks noGrp="1"/>
          </p:cNvSpPr>
          <p:nvPr>
            <p:ph type="title"/>
          </p:nvPr>
        </p:nvSpPr>
        <p:spPr>
          <a:xfrm>
            <a:off x="1295402" y="3308581"/>
            <a:ext cx="960966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53"/>
          <p:cNvSpPr txBox="1">
            <a:spLocks noGrp="1"/>
          </p:cNvSpPr>
          <p:nvPr>
            <p:ph type="body" idx="1"/>
          </p:nvPr>
        </p:nvSpPr>
        <p:spPr>
          <a:xfrm>
            <a:off x="1295401" y="4777381"/>
            <a:ext cx="9609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37" name="Google Shape;237;p5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5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5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cheda nome citazione">
  <p:cSld name="Scheda nome citazione">
    <p:spTree>
      <p:nvGrpSpPr>
        <p:cNvPr id="1" name="Shape 240"/>
        <p:cNvGrpSpPr/>
        <p:nvPr/>
      </p:nvGrpSpPr>
      <p:grpSpPr>
        <a:xfrm>
          <a:off x="0" y="0"/>
          <a:ext cx="0" cy="0"/>
          <a:chOff x="0" y="0"/>
          <a:chExt cx="0" cy="0"/>
        </a:xfrm>
      </p:grpSpPr>
      <p:sp>
        <p:nvSpPr>
          <p:cNvPr id="241" name="Google Shape;241;p54"/>
          <p:cNvSpPr txBox="1">
            <a:spLocks noGrp="1"/>
          </p:cNvSpPr>
          <p:nvPr>
            <p:ph type="title"/>
          </p:nvPr>
        </p:nvSpPr>
        <p:spPr>
          <a:xfrm>
            <a:off x="1446213" y="982132"/>
            <a:ext cx="9296398"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54"/>
          <p:cNvSpPr txBox="1">
            <a:spLocks noGrp="1"/>
          </p:cNvSpPr>
          <p:nvPr>
            <p:ph type="body" idx="1"/>
          </p:nvPr>
        </p:nvSpPr>
        <p:spPr>
          <a:xfrm>
            <a:off x="1295401" y="3639312"/>
            <a:ext cx="9609668" cy="88696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43" name="Google Shape;243;p54"/>
          <p:cNvSpPr txBox="1">
            <a:spLocks noGrp="1"/>
          </p:cNvSpPr>
          <p:nvPr>
            <p:ph type="body" idx="2"/>
          </p:nvPr>
        </p:nvSpPr>
        <p:spPr>
          <a:xfrm>
            <a:off x="1295401" y="4529667"/>
            <a:ext cx="9609668" cy="13462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44" name="Google Shape;244;p5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5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5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247" name="Google Shape;247;p54"/>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8000">
                <a:solidFill>
                  <a:schemeClr val="dk1"/>
                </a:solidFill>
                <a:latin typeface="Garamond"/>
                <a:ea typeface="Garamond"/>
                <a:cs typeface="Garamond"/>
                <a:sym typeface="Garamond"/>
              </a:rPr>
              <a:t>“</a:t>
            </a:r>
            <a:endParaRPr/>
          </a:p>
        </p:txBody>
      </p:sp>
      <p:sp>
        <p:nvSpPr>
          <p:cNvPr id="248" name="Google Shape;248;p54"/>
          <p:cNvSpPr txBox="1"/>
          <p:nvPr/>
        </p:nvSpPr>
        <p:spPr>
          <a:xfrm>
            <a:off x="10600267" y="259926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it-IT" sz="8000">
                <a:solidFill>
                  <a:schemeClr val="dk1"/>
                </a:solidFill>
                <a:latin typeface="Garamond"/>
                <a:ea typeface="Garamond"/>
                <a:cs typeface="Garamond"/>
                <a:sym typeface="Garamond"/>
              </a:rPr>
              <a:t>”</a:t>
            </a:r>
            <a:endParaRPr/>
          </a:p>
        </p:txBody>
      </p:sp>
      <p:cxnSp>
        <p:nvCxnSpPr>
          <p:cNvPr id="249" name="Google Shape;249;p54"/>
          <p:cNvCxnSpPr/>
          <p:nvPr/>
        </p:nvCxnSpPr>
        <p:spPr>
          <a:xfrm>
            <a:off x="1396169" y="3429000"/>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o o falso">
  <p:cSld name="Vero o falso">
    <p:spTree>
      <p:nvGrpSpPr>
        <p:cNvPr id="1" name="Shape 250"/>
        <p:cNvGrpSpPr/>
        <p:nvPr/>
      </p:nvGrpSpPr>
      <p:grpSpPr>
        <a:xfrm>
          <a:off x="0" y="0"/>
          <a:ext cx="0" cy="0"/>
          <a:chOff x="0" y="0"/>
          <a:chExt cx="0" cy="0"/>
        </a:xfrm>
      </p:grpSpPr>
      <p:sp>
        <p:nvSpPr>
          <p:cNvPr id="251" name="Google Shape;251;p55"/>
          <p:cNvSpPr txBox="1">
            <a:spLocks noGrp="1"/>
          </p:cNvSpPr>
          <p:nvPr>
            <p:ph type="title"/>
          </p:nvPr>
        </p:nvSpPr>
        <p:spPr>
          <a:xfrm>
            <a:off x="1295401" y="982132"/>
            <a:ext cx="9609666"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55"/>
          <p:cNvSpPr txBox="1">
            <a:spLocks noGrp="1"/>
          </p:cNvSpPr>
          <p:nvPr>
            <p:ph type="body" idx="1"/>
          </p:nvPr>
        </p:nvSpPr>
        <p:spPr>
          <a:xfrm>
            <a:off x="1295401" y="3630168"/>
            <a:ext cx="9609668" cy="84124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3220"/>
              <a:buNone/>
              <a:defRPr sz="2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53" name="Google Shape;253;p55"/>
          <p:cNvSpPr txBox="1">
            <a:spLocks noGrp="1"/>
          </p:cNvSpPr>
          <p:nvPr>
            <p:ph type="body" idx="2"/>
          </p:nvPr>
        </p:nvSpPr>
        <p:spPr>
          <a:xfrm>
            <a:off x="1295400" y="4470399"/>
            <a:ext cx="9609670" cy="140546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54" name="Google Shape;254;p5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5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5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cxnSp>
        <p:nvCxnSpPr>
          <p:cNvPr id="257" name="Google Shape;257;p55"/>
          <p:cNvCxnSpPr/>
          <p:nvPr/>
        </p:nvCxnSpPr>
        <p:spPr>
          <a:xfrm>
            <a:off x="1396169" y="3429000"/>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258"/>
        <p:cNvGrpSpPr/>
        <p:nvPr/>
      </p:nvGrpSpPr>
      <p:grpSpPr>
        <a:xfrm>
          <a:off x="0" y="0"/>
          <a:ext cx="0" cy="0"/>
          <a:chOff x="0" y="0"/>
          <a:chExt cx="0" cy="0"/>
        </a:xfrm>
      </p:grpSpPr>
      <p:sp>
        <p:nvSpPr>
          <p:cNvPr id="259" name="Google Shape;259;p56"/>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56"/>
          <p:cNvSpPr txBox="1">
            <a:spLocks noGrp="1"/>
          </p:cNvSpPr>
          <p:nvPr>
            <p:ph type="body" idx="1"/>
          </p:nvPr>
        </p:nvSpPr>
        <p:spPr>
          <a:xfrm rot="5400000">
            <a:off x="4436531" y="-584198"/>
            <a:ext cx="3318936" cy="960119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261" name="Google Shape;261;p5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5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5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cxnSp>
        <p:nvCxnSpPr>
          <p:cNvPr id="264" name="Google Shape;264;p56"/>
          <p:cNvCxnSpPr/>
          <p:nvPr/>
        </p:nvCxnSpPr>
        <p:spPr>
          <a:xfrm>
            <a:off x="1396169" y="2421466"/>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265"/>
        <p:cNvGrpSpPr/>
        <p:nvPr/>
      </p:nvGrpSpPr>
      <p:grpSpPr>
        <a:xfrm>
          <a:off x="0" y="0"/>
          <a:ext cx="0" cy="0"/>
          <a:chOff x="0" y="0"/>
          <a:chExt cx="0" cy="0"/>
        </a:xfrm>
      </p:grpSpPr>
      <p:sp>
        <p:nvSpPr>
          <p:cNvPr id="266" name="Google Shape;266;p57"/>
          <p:cNvSpPr txBox="1">
            <a:spLocks noGrp="1"/>
          </p:cNvSpPr>
          <p:nvPr>
            <p:ph type="title"/>
          </p:nvPr>
        </p:nvSpPr>
        <p:spPr>
          <a:xfrm rot="5400000">
            <a:off x="7497936" y="2483551"/>
            <a:ext cx="4893735" cy="189089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57"/>
          <p:cNvSpPr txBox="1">
            <a:spLocks noGrp="1"/>
          </p:cNvSpPr>
          <p:nvPr>
            <p:ph type="body" idx="1"/>
          </p:nvPr>
        </p:nvSpPr>
        <p:spPr>
          <a:xfrm rot="5400000">
            <a:off x="2565043" y="-287514"/>
            <a:ext cx="4893734" cy="743302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268" name="Google Shape;268;p5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5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5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cxnSp>
        <p:nvCxnSpPr>
          <p:cNvPr id="271" name="Google Shape;271;p57"/>
          <p:cNvCxnSpPr/>
          <p:nvPr/>
        </p:nvCxnSpPr>
        <p:spPr>
          <a:xfrm>
            <a:off x="8863890" y="990600"/>
            <a:ext cx="0" cy="487680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31"/>
        <p:cNvGrpSpPr/>
        <p:nvPr/>
      </p:nvGrpSpPr>
      <p:grpSpPr>
        <a:xfrm>
          <a:off x="0" y="0"/>
          <a:ext cx="0" cy="0"/>
          <a:chOff x="0" y="0"/>
          <a:chExt cx="0" cy="0"/>
        </a:xfrm>
      </p:grpSpPr>
      <p:cxnSp>
        <p:nvCxnSpPr>
          <p:cNvPr id="32" name="Google Shape;32;p31"/>
          <p:cNvCxnSpPr/>
          <p:nvPr/>
        </p:nvCxnSpPr>
        <p:spPr>
          <a:xfrm>
            <a:off x="1396169" y="2421466"/>
            <a:ext cx="9407298" cy="0"/>
          </a:xfrm>
          <a:prstGeom prst="straightConnector1">
            <a:avLst/>
          </a:prstGeom>
          <a:noFill/>
          <a:ln w="15875" cap="flat" cmpd="sng">
            <a:solidFill>
              <a:srgbClr val="E8D08F"/>
            </a:solidFill>
            <a:prstDash val="solid"/>
            <a:round/>
            <a:headEnd type="none" w="sm" len="sm"/>
            <a:tailEnd type="none" w="sm" len="sm"/>
          </a:ln>
        </p:spPr>
      </p:cxnSp>
      <p:sp>
        <p:nvSpPr>
          <p:cNvPr id="33" name="Google Shape;33;p31"/>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1"/>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35" name="Google Shape;35;p3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ontenuto + Foto corretta">
  <p:cSld name="1_Contenuto + Foto corretta">
    <p:spTree>
      <p:nvGrpSpPr>
        <p:cNvPr id="1" name="Shape 272"/>
        <p:cNvGrpSpPr/>
        <p:nvPr/>
      </p:nvGrpSpPr>
      <p:grpSpPr>
        <a:xfrm>
          <a:off x="0" y="0"/>
          <a:ext cx="0" cy="0"/>
          <a:chOff x="0" y="0"/>
          <a:chExt cx="0" cy="0"/>
        </a:xfrm>
      </p:grpSpPr>
      <p:cxnSp>
        <p:nvCxnSpPr>
          <p:cNvPr id="273" name="Google Shape;273;p58"/>
          <p:cNvCxnSpPr/>
          <p:nvPr/>
        </p:nvCxnSpPr>
        <p:spPr>
          <a:xfrm>
            <a:off x="1295401" y="2421466"/>
            <a:ext cx="3580381" cy="0"/>
          </a:xfrm>
          <a:prstGeom prst="straightConnector1">
            <a:avLst/>
          </a:prstGeom>
          <a:noFill/>
          <a:ln w="15875" cap="flat" cmpd="sng">
            <a:solidFill>
              <a:schemeClr val="accent1"/>
            </a:solidFill>
            <a:prstDash val="solid"/>
            <a:round/>
            <a:headEnd type="none" w="sm" len="sm"/>
            <a:tailEnd type="none" w="sm" len="sm"/>
          </a:ln>
        </p:spPr>
      </p:cxnSp>
      <p:sp>
        <p:nvSpPr>
          <p:cNvPr id="274" name="Google Shape;274;p58"/>
          <p:cNvSpPr txBox="1">
            <a:spLocks noGrp="1"/>
          </p:cNvSpPr>
          <p:nvPr>
            <p:ph type="title"/>
          </p:nvPr>
        </p:nvSpPr>
        <p:spPr>
          <a:xfrm>
            <a:off x="1295403" y="982132"/>
            <a:ext cx="3580380" cy="13038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5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5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5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278" name="Google Shape;278;p58"/>
          <p:cNvSpPr/>
          <p:nvPr/>
        </p:nvSpPr>
        <p:spPr>
          <a:xfrm rot="5400000">
            <a:off x="6801681" y="1316976"/>
            <a:ext cx="4037344" cy="5975391"/>
          </a:xfrm>
          <a:prstGeom prst="parallelogram">
            <a:avLst>
              <a:gd name="adj" fmla="val 12608"/>
            </a:avLst>
          </a:prstGeom>
          <a:gradFill>
            <a:gsLst>
              <a:gs pos="0">
                <a:srgbClr val="000000">
                  <a:alpha val="0"/>
                </a:srgbClr>
              </a:gs>
              <a:gs pos="11000">
                <a:srgbClr val="000000">
                  <a:alpha val="0"/>
                </a:srgbClr>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279" name="Google Shape;279;p58"/>
          <p:cNvSpPr/>
          <p:nvPr/>
        </p:nvSpPr>
        <p:spPr>
          <a:xfrm rot="-120000">
            <a:off x="5372113" y="869568"/>
            <a:ext cx="5703690" cy="4902845"/>
          </a:xfrm>
          <a:prstGeom prst="roundRect">
            <a:avLst>
              <a:gd name="adj" fmla="val 454"/>
            </a:avLst>
          </a:prstGeom>
          <a:blipFill rotWithShape="1">
            <a:blip r:embed="rId2">
              <a:alphaModFix/>
            </a:blip>
            <a:tile tx="0" ty="0" sx="20000" sy="20000" flip="xy"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280" name="Google Shape;280;p58"/>
          <p:cNvSpPr>
            <a:spLocks noGrp="1"/>
          </p:cNvSpPr>
          <p:nvPr>
            <p:ph type="pic" idx="2"/>
          </p:nvPr>
        </p:nvSpPr>
        <p:spPr>
          <a:xfrm rot="-120000" flipH="1">
            <a:off x="5584031" y="1077708"/>
            <a:ext cx="5279854" cy="4486565"/>
          </a:xfrm>
          <a:prstGeom prst="rect">
            <a:avLst/>
          </a:prstGeom>
          <a:solidFill>
            <a:srgbClr val="3F3F3F"/>
          </a:solidFill>
          <a:ln>
            <a:noFill/>
          </a:ln>
        </p:spPr>
      </p:sp>
      <p:sp>
        <p:nvSpPr>
          <p:cNvPr id="281" name="Google Shape;281;p58"/>
          <p:cNvSpPr txBox="1">
            <a:spLocks noGrp="1"/>
          </p:cNvSpPr>
          <p:nvPr>
            <p:ph type="body" idx="1"/>
          </p:nvPr>
        </p:nvSpPr>
        <p:spPr>
          <a:xfrm>
            <a:off x="1295400" y="2556934"/>
            <a:ext cx="3580381" cy="3312054"/>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840"/>
              <a:buNone/>
              <a:defRPr sz="1600"/>
            </a:lvl1pPr>
            <a:lvl2pPr marL="914400" lvl="1" indent="-228600" algn="l">
              <a:spcBef>
                <a:spcPts val="600"/>
              </a:spcBef>
              <a:spcAft>
                <a:spcPts val="0"/>
              </a:spcAft>
              <a:buSzPts val="1610"/>
              <a:buNone/>
              <a:defRPr sz="1400"/>
            </a:lvl2pPr>
            <a:lvl3pPr marL="1371600" lvl="2" indent="-228600" algn="l">
              <a:spcBef>
                <a:spcPts val="600"/>
              </a:spcBef>
              <a:spcAft>
                <a:spcPts val="0"/>
              </a:spcAft>
              <a:buSzPts val="1380"/>
              <a:buNone/>
              <a:defRPr sz="1200"/>
            </a:lvl3pPr>
            <a:lvl4pPr marL="1828800" lvl="3" indent="-228600" algn="l">
              <a:spcBef>
                <a:spcPts val="600"/>
              </a:spcBef>
              <a:spcAft>
                <a:spcPts val="0"/>
              </a:spcAft>
              <a:buSzPts val="1150"/>
              <a:buNone/>
              <a:defRPr sz="1000"/>
            </a:lvl4pPr>
            <a:lvl5pPr marL="2286000" lvl="4" indent="-228600" algn="l">
              <a:spcBef>
                <a:spcPts val="600"/>
              </a:spcBef>
              <a:spcAft>
                <a:spcPts val="0"/>
              </a:spcAft>
              <a:buSzPts val="1150"/>
              <a:buNone/>
              <a:defRPr sz="1000"/>
            </a:lvl5pPr>
            <a:lvl6pPr marL="2743200" lvl="5" indent="-228600" algn="l">
              <a:spcBef>
                <a:spcPts val="600"/>
              </a:spcBef>
              <a:spcAft>
                <a:spcPts val="0"/>
              </a:spcAft>
              <a:buSzPts val="1150"/>
              <a:buNone/>
              <a:defRPr sz="1000"/>
            </a:lvl6pPr>
            <a:lvl7pPr marL="3200400" lvl="6" indent="-228600" algn="l">
              <a:spcBef>
                <a:spcPts val="600"/>
              </a:spcBef>
              <a:spcAft>
                <a:spcPts val="0"/>
              </a:spcAft>
              <a:buSzPts val="1150"/>
              <a:buNone/>
              <a:defRPr sz="1000"/>
            </a:lvl7pPr>
            <a:lvl8pPr marL="3657600" lvl="7" indent="-228600" algn="l">
              <a:spcBef>
                <a:spcPts val="600"/>
              </a:spcBef>
              <a:spcAft>
                <a:spcPts val="0"/>
              </a:spcAft>
              <a:buSzPts val="1150"/>
              <a:buNone/>
              <a:defRPr sz="1000"/>
            </a:lvl8pPr>
            <a:lvl9pPr marL="4114800" lvl="8" indent="-228600" algn="l">
              <a:spcBef>
                <a:spcPts val="600"/>
              </a:spcBef>
              <a:spcAft>
                <a:spcPts val="600"/>
              </a:spcAft>
              <a:buSzPts val="1150"/>
              <a:buNone/>
              <a:defRPr sz="1000"/>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Contenuto + Foto corretta">
  <p:cSld name="2_Contenuto + Foto corretta">
    <p:spTree>
      <p:nvGrpSpPr>
        <p:cNvPr id="1" name="Shape 282"/>
        <p:cNvGrpSpPr/>
        <p:nvPr/>
      </p:nvGrpSpPr>
      <p:grpSpPr>
        <a:xfrm>
          <a:off x="0" y="0"/>
          <a:ext cx="0" cy="0"/>
          <a:chOff x="0" y="0"/>
          <a:chExt cx="0" cy="0"/>
        </a:xfrm>
      </p:grpSpPr>
      <p:cxnSp>
        <p:nvCxnSpPr>
          <p:cNvPr id="283" name="Google Shape;283;p59"/>
          <p:cNvCxnSpPr/>
          <p:nvPr/>
        </p:nvCxnSpPr>
        <p:spPr>
          <a:xfrm>
            <a:off x="1295401" y="2421466"/>
            <a:ext cx="3580381" cy="0"/>
          </a:xfrm>
          <a:prstGeom prst="straightConnector1">
            <a:avLst/>
          </a:prstGeom>
          <a:noFill/>
          <a:ln w="15875" cap="flat" cmpd="sng">
            <a:solidFill>
              <a:schemeClr val="accent1"/>
            </a:solidFill>
            <a:prstDash val="solid"/>
            <a:round/>
            <a:headEnd type="none" w="sm" len="sm"/>
            <a:tailEnd type="none" w="sm" len="sm"/>
          </a:ln>
        </p:spPr>
      </p:cxnSp>
      <p:sp>
        <p:nvSpPr>
          <p:cNvPr id="284" name="Google Shape;284;p59"/>
          <p:cNvSpPr txBox="1">
            <a:spLocks noGrp="1"/>
          </p:cNvSpPr>
          <p:nvPr>
            <p:ph type="title"/>
          </p:nvPr>
        </p:nvSpPr>
        <p:spPr>
          <a:xfrm>
            <a:off x="1295403" y="982132"/>
            <a:ext cx="3580380" cy="13038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59"/>
          <p:cNvSpPr txBox="1">
            <a:spLocks noGrp="1"/>
          </p:cNvSpPr>
          <p:nvPr>
            <p:ph type="body" idx="1"/>
          </p:nvPr>
        </p:nvSpPr>
        <p:spPr>
          <a:xfrm>
            <a:off x="5288294" y="895547"/>
            <a:ext cx="5871325" cy="4974901"/>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286" name="Google Shape;286;p5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5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5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289" name="Google Shape;289;p59"/>
          <p:cNvSpPr txBox="1">
            <a:spLocks noGrp="1"/>
          </p:cNvSpPr>
          <p:nvPr>
            <p:ph type="body" idx="2"/>
          </p:nvPr>
        </p:nvSpPr>
        <p:spPr>
          <a:xfrm>
            <a:off x="1295400" y="2556934"/>
            <a:ext cx="3580381" cy="3312054"/>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840"/>
              <a:buNone/>
              <a:defRPr sz="1600"/>
            </a:lvl1pPr>
            <a:lvl2pPr marL="914400" lvl="1" indent="-228600" algn="l">
              <a:spcBef>
                <a:spcPts val="600"/>
              </a:spcBef>
              <a:spcAft>
                <a:spcPts val="0"/>
              </a:spcAft>
              <a:buSzPts val="1610"/>
              <a:buNone/>
              <a:defRPr sz="1400"/>
            </a:lvl2pPr>
            <a:lvl3pPr marL="1371600" lvl="2" indent="-228600" algn="l">
              <a:spcBef>
                <a:spcPts val="600"/>
              </a:spcBef>
              <a:spcAft>
                <a:spcPts val="0"/>
              </a:spcAft>
              <a:buSzPts val="1380"/>
              <a:buNone/>
              <a:defRPr sz="1200"/>
            </a:lvl3pPr>
            <a:lvl4pPr marL="1828800" lvl="3" indent="-228600" algn="l">
              <a:spcBef>
                <a:spcPts val="600"/>
              </a:spcBef>
              <a:spcAft>
                <a:spcPts val="0"/>
              </a:spcAft>
              <a:buSzPts val="1150"/>
              <a:buNone/>
              <a:defRPr sz="1000"/>
            </a:lvl4pPr>
            <a:lvl5pPr marL="2286000" lvl="4" indent="-228600" algn="l">
              <a:spcBef>
                <a:spcPts val="600"/>
              </a:spcBef>
              <a:spcAft>
                <a:spcPts val="0"/>
              </a:spcAft>
              <a:buSzPts val="1150"/>
              <a:buNone/>
              <a:defRPr sz="1000"/>
            </a:lvl5pPr>
            <a:lvl6pPr marL="2743200" lvl="5" indent="-228600" algn="l">
              <a:spcBef>
                <a:spcPts val="600"/>
              </a:spcBef>
              <a:spcAft>
                <a:spcPts val="0"/>
              </a:spcAft>
              <a:buSzPts val="1150"/>
              <a:buNone/>
              <a:defRPr sz="1000"/>
            </a:lvl6pPr>
            <a:lvl7pPr marL="3200400" lvl="6" indent="-228600" algn="l">
              <a:spcBef>
                <a:spcPts val="600"/>
              </a:spcBef>
              <a:spcAft>
                <a:spcPts val="0"/>
              </a:spcAft>
              <a:buSzPts val="1150"/>
              <a:buNone/>
              <a:defRPr sz="1000"/>
            </a:lvl7pPr>
            <a:lvl8pPr marL="3657600" lvl="7" indent="-228600" algn="l">
              <a:spcBef>
                <a:spcPts val="600"/>
              </a:spcBef>
              <a:spcAft>
                <a:spcPts val="0"/>
              </a:spcAft>
              <a:buSzPts val="1150"/>
              <a:buNone/>
              <a:defRPr sz="1000"/>
            </a:lvl8pPr>
            <a:lvl9pPr marL="4114800" lvl="8" indent="-228600" algn="l">
              <a:spcBef>
                <a:spcPts val="600"/>
              </a:spcBef>
              <a:spcAft>
                <a:spcPts val="600"/>
              </a:spcAft>
              <a:buSzPts val="1150"/>
              <a:buNone/>
              <a:defRPr sz="1000"/>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titolo con immagine">
  <p:cSld name="Diapositiva titolo con immagine">
    <p:spTree>
      <p:nvGrpSpPr>
        <p:cNvPr id="1" name="Shape 38"/>
        <p:cNvGrpSpPr/>
        <p:nvPr/>
      </p:nvGrpSpPr>
      <p:grpSpPr>
        <a:xfrm>
          <a:off x="0" y="0"/>
          <a:ext cx="0" cy="0"/>
          <a:chOff x="0" y="0"/>
          <a:chExt cx="0" cy="0"/>
        </a:xfrm>
      </p:grpSpPr>
      <p:pic>
        <p:nvPicPr>
          <p:cNvPr id="39" name="Google Shape;39;p32" descr="Risultato immagine per trama della carta"/>
          <p:cNvPicPr preferRelativeResize="0"/>
          <p:nvPr/>
        </p:nvPicPr>
        <p:blipFill rotWithShape="1">
          <a:blip r:embed="rId2">
            <a:alphaModFix/>
          </a:blip>
          <a:srcRect b="43750"/>
          <a:stretch/>
        </p:blipFill>
        <p:spPr>
          <a:xfrm>
            <a:off x="0" y="0"/>
            <a:ext cx="12192000" cy="6858000"/>
          </a:xfrm>
          <a:prstGeom prst="rect">
            <a:avLst/>
          </a:prstGeom>
          <a:noFill/>
          <a:ln>
            <a:noFill/>
          </a:ln>
        </p:spPr>
      </p:pic>
      <p:sp>
        <p:nvSpPr>
          <p:cNvPr id="40" name="Google Shape;4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2"/>
          <p:cNvSpPr txBox="1">
            <a:spLocks noGrp="1"/>
          </p:cNvSpPr>
          <p:nvPr>
            <p:ph type="title"/>
          </p:nvPr>
        </p:nvSpPr>
        <p:spPr>
          <a:xfrm>
            <a:off x="6717322" y="1863970"/>
            <a:ext cx="4630127" cy="187202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6000"/>
              <a:buFont typeface="Garamond"/>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6717322" y="3762986"/>
            <a:ext cx="4630127" cy="15001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SzPts val="2760"/>
              <a:buNone/>
              <a:defRPr sz="2400">
                <a:solidFill>
                  <a:schemeClr val="dk1"/>
                </a:solidFill>
              </a:defRPr>
            </a:lvl1pPr>
            <a:lvl2pPr marL="914400" lvl="1" indent="-228600" algn="l">
              <a:spcBef>
                <a:spcPts val="600"/>
              </a:spcBef>
              <a:spcAft>
                <a:spcPts val="0"/>
              </a:spcAft>
              <a:buSzPts val="2300"/>
              <a:buNone/>
              <a:defRPr sz="2000">
                <a:solidFill>
                  <a:srgbClr val="888888"/>
                </a:solidFill>
              </a:defRPr>
            </a:lvl2pPr>
            <a:lvl3pPr marL="1371600" lvl="2" indent="-228600" algn="l">
              <a:spcBef>
                <a:spcPts val="600"/>
              </a:spcBef>
              <a:spcAft>
                <a:spcPts val="0"/>
              </a:spcAft>
              <a:buSzPts val="2070"/>
              <a:buNone/>
              <a:defRPr sz="1800">
                <a:solidFill>
                  <a:srgbClr val="888888"/>
                </a:solidFill>
              </a:defRPr>
            </a:lvl3pPr>
            <a:lvl4pPr marL="1828800" lvl="3" indent="-228600" algn="l">
              <a:spcBef>
                <a:spcPts val="600"/>
              </a:spcBef>
              <a:spcAft>
                <a:spcPts val="0"/>
              </a:spcAft>
              <a:buSzPts val="1840"/>
              <a:buNone/>
              <a:defRPr sz="1600">
                <a:solidFill>
                  <a:srgbClr val="888888"/>
                </a:solidFill>
              </a:defRPr>
            </a:lvl4pPr>
            <a:lvl5pPr marL="2286000" lvl="4" indent="-228600" algn="l">
              <a:spcBef>
                <a:spcPts val="600"/>
              </a:spcBef>
              <a:spcAft>
                <a:spcPts val="0"/>
              </a:spcAft>
              <a:buSzPts val="1840"/>
              <a:buNone/>
              <a:defRPr sz="1600">
                <a:solidFill>
                  <a:srgbClr val="888888"/>
                </a:solidFill>
              </a:defRPr>
            </a:lvl5pPr>
            <a:lvl6pPr marL="2743200" lvl="5" indent="-228600" algn="l">
              <a:spcBef>
                <a:spcPts val="600"/>
              </a:spcBef>
              <a:spcAft>
                <a:spcPts val="0"/>
              </a:spcAft>
              <a:buSzPts val="1840"/>
              <a:buNone/>
              <a:defRPr sz="1600">
                <a:solidFill>
                  <a:srgbClr val="888888"/>
                </a:solidFill>
              </a:defRPr>
            </a:lvl6pPr>
            <a:lvl7pPr marL="3200400" lvl="6" indent="-228600" algn="l">
              <a:spcBef>
                <a:spcPts val="600"/>
              </a:spcBef>
              <a:spcAft>
                <a:spcPts val="0"/>
              </a:spcAft>
              <a:buSzPts val="1840"/>
              <a:buNone/>
              <a:defRPr sz="1600">
                <a:solidFill>
                  <a:srgbClr val="888888"/>
                </a:solidFill>
              </a:defRPr>
            </a:lvl7pPr>
            <a:lvl8pPr marL="3657600" lvl="7" indent="-228600" algn="l">
              <a:spcBef>
                <a:spcPts val="600"/>
              </a:spcBef>
              <a:spcAft>
                <a:spcPts val="0"/>
              </a:spcAft>
              <a:buSzPts val="1840"/>
              <a:buNone/>
              <a:defRPr sz="1600">
                <a:solidFill>
                  <a:srgbClr val="888888"/>
                </a:solidFill>
              </a:defRPr>
            </a:lvl8pPr>
            <a:lvl9pPr marL="4114800" lvl="8" indent="-228600" algn="l">
              <a:spcBef>
                <a:spcPts val="600"/>
              </a:spcBef>
              <a:spcAft>
                <a:spcPts val="600"/>
              </a:spcAft>
              <a:buSzPts val="1840"/>
              <a:buNone/>
              <a:defRPr sz="1600">
                <a:solidFill>
                  <a:srgbClr val="888888"/>
                </a:solidFill>
              </a:defRPr>
            </a:lvl9pPr>
          </a:lstStyle>
          <a:p>
            <a:endParaRPr/>
          </a:p>
        </p:txBody>
      </p:sp>
      <p:sp>
        <p:nvSpPr>
          <p:cNvPr id="44" name="Google Shape;44;p32"/>
          <p:cNvSpPr>
            <a:spLocks noGrp="1"/>
          </p:cNvSpPr>
          <p:nvPr>
            <p:ph type="pic" idx="2"/>
          </p:nvPr>
        </p:nvSpPr>
        <p:spPr>
          <a:xfrm>
            <a:off x="0" y="0"/>
            <a:ext cx="5913439" cy="6857999"/>
          </a:xfrm>
          <a:prstGeom prst="rect">
            <a:avLst/>
          </a:prstGeom>
          <a:solidFill>
            <a:schemeClr val="accent4"/>
          </a:solidFill>
          <a:ln>
            <a:noFill/>
          </a:ln>
        </p:spPr>
      </p:sp>
      <p:cxnSp>
        <p:nvCxnSpPr>
          <p:cNvPr id="45" name="Google Shape;45;p32"/>
          <p:cNvCxnSpPr/>
          <p:nvPr/>
        </p:nvCxnSpPr>
        <p:spPr>
          <a:xfrm>
            <a:off x="6644481" y="3735998"/>
            <a:ext cx="4709319" cy="0"/>
          </a:xfrm>
          <a:prstGeom prst="straightConnector1">
            <a:avLst/>
          </a:prstGeom>
          <a:noFill/>
          <a:ln w="38100" cap="flat" cmpd="sng">
            <a:solidFill>
              <a:schemeClr val="accent4"/>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re colonne">
  <p:cSld name="Tre colonne">
    <p:spTree>
      <p:nvGrpSpPr>
        <p:cNvPr id="1" name="Shape 46"/>
        <p:cNvGrpSpPr/>
        <p:nvPr/>
      </p:nvGrpSpPr>
      <p:grpSpPr>
        <a:xfrm>
          <a:off x="0" y="0"/>
          <a:ext cx="0" cy="0"/>
          <a:chOff x="0" y="0"/>
          <a:chExt cx="0" cy="0"/>
        </a:xfrm>
      </p:grpSpPr>
      <p:sp>
        <p:nvSpPr>
          <p:cNvPr id="47" name="Google Shape;47;p33"/>
          <p:cNvSpPr/>
          <p:nvPr/>
        </p:nvSpPr>
        <p:spPr>
          <a:xfrm>
            <a:off x="1871401" y="2602132"/>
            <a:ext cx="1801368" cy="1801368"/>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48" name="Google Shape;48;p33"/>
          <p:cNvSpPr/>
          <p:nvPr/>
        </p:nvSpPr>
        <p:spPr>
          <a:xfrm>
            <a:off x="5194632" y="2602132"/>
            <a:ext cx="1801368" cy="180136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49" name="Google Shape;49;p33"/>
          <p:cNvSpPr/>
          <p:nvPr/>
        </p:nvSpPr>
        <p:spPr>
          <a:xfrm>
            <a:off x="8519230" y="2602132"/>
            <a:ext cx="1801368" cy="1801368"/>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50" name="Google Shape;50;p33"/>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3"/>
          <p:cNvSpPr txBox="1">
            <a:spLocks noGrp="1"/>
          </p:cNvSpPr>
          <p:nvPr>
            <p:ph type="body" idx="1"/>
          </p:nvPr>
        </p:nvSpPr>
        <p:spPr>
          <a:xfrm>
            <a:off x="1295401" y="4804495"/>
            <a:ext cx="2952000" cy="1109133"/>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52" name="Google Shape;52;p3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55" name="Google Shape;55;p33"/>
          <p:cNvSpPr txBox="1">
            <a:spLocks noGrp="1"/>
          </p:cNvSpPr>
          <p:nvPr>
            <p:ph type="body" idx="2"/>
          </p:nvPr>
        </p:nvSpPr>
        <p:spPr>
          <a:xfrm>
            <a:off x="4620000" y="4804495"/>
            <a:ext cx="2952000" cy="1109133"/>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56" name="Google Shape;56;p33"/>
          <p:cNvSpPr txBox="1">
            <a:spLocks noGrp="1"/>
          </p:cNvSpPr>
          <p:nvPr>
            <p:ph type="body" idx="3"/>
          </p:nvPr>
        </p:nvSpPr>
        <p:spPr>
          <a:xfrm>
            <a:off x="7944598" y="4804495"/>
            <a:ext cx="2952000" cy="1109133"/>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57" name="Google Shape;57;p33"/>
          <p:cNvSpPr>
            <a:spLocks noGrp="1"/>
          </p:cNvSpPr>
          <p:nvPr>
            <p:ph type="pic" idx="4"/>
          </p:nvPr>
        </p:nvSpPr>
        <p:spPr>
          <a:xfrm>
            <a:off x="2191441" y="2922172"/>
            <a:ext cx="1161288" cy="1161288"/>
          </a:xfrm>
          <a:prstGeom prst="ellipse">
            <a:avLst/>
          </a:prstGeom>
          <a:noFill/>
          <a:ln>
            <a:noFill/>
          </a:ln>
        </p:spPr>
      </p:sp>
      <p:sp>
        <p:nvSpPr>
          <p:cNvPr id="58" name="Google Shape;58;p33"/>
          <p:cNvSpPr>
            <a:spLocks noGrp="1"/>
          </p:cNvSpPr>
          <p:nvPr>
            <p:ph type="pic" idx="5"/>
          </p:nvPr>
        </p:nvSpPr>
        <p:spPr>
          <a:xfrm>
            <a:off x="5514672" y="2922172"/>
            <a:ext cx="1161288" cy="1161288"/>
          </a:xfrm>
          <a:prstGeom prst="ellipse">
            <a:avLst/>
          </a:prstGeom>
          <a:solidFill>
            <a:schemeClr val="accent2"/>
          </a:solidFill>
          <a:ln>
            <a:noFill/>
          </a:ln>
        </p:spPr>
      </p:sp>
      <p:sp>
        <p:nvSpPr>
          <p:cNvPr id="59" name="Google Shape;59;p33"/>
          <p:cNvSpPr>
            <a:spLocks noGrp="1"/>
          </p:cNvSpPr>
          <p:nvPr>
            <p:ph type="pic" idx="6"/>
          </p:nvPr>
        </p:nvSpPr>
        <p:spPr>
          <a:xfrm>
            <a:off x="8838000" y="2920902"/>
            <a:ext cx="1163828" cy="1163828"/>
          </a:xfrm>
          <a:prstGeom prst="ellipse">
            <a:avLst/>
          </a:prstGeom>
          <a:noFill/>
          <a:ln>
            <a:noFill/>
          </a:ln>
        </p:spPr>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itazione con 3 immagini">
  <p:cSld name="Citazione con 3 immagini">
    <p:spTree>
      <p:nvGrpSpPr>
        <p:cNvPr id="1" name="Shape 60"/>
        <p:cNvGrpSpPr/>
        <p:nvPr/>
      </p:nvGrpSpPr>
      <p:grpSpPr>
        <a:xfrm>
          <a:off x="0" y="0"/>
          <a:ext cx="0" cy="0"/>
          <a:chOff x="0" y="0"/>
          <a:chExt cx="0" cy="0"/>
        </a:xfrm>
      </p:grpSpPr>
      <p:grpSp>
        <p:nvGrpSpPr>
          <p:cNvPr id="61" name="Google Shape;61;p34" descr="Sfondo giornale"/>
          <p:cNvGrpSpPr/>
          <p:nvPr/>
        </p:nvGrpSpPr>
        <p:grpSpPr>
          <a:xfrm>
            <a:off x="92814" y="38991"/>
            <a:ext cx="12157420" cy="6944575"/>
            <a:chOff x="92814" y="38991"/>
            <a:chExt cx="12157420" cy="6944575"/>
          </a:xfrm>
        </p:grpSpPr>
        <p:grpSp>
          <p:nvGrpSpPr>
            <p:cNvPr id="62" name="Google Shape;62;p34"/>
            <p:cNvGrpSpPr/>
            <p:nvPr/>
          </p:nvGrpSpPr>
          <p:grpSpPr>
            <a:xfrm flipH="1">
              <a:off x="92814" y="298656"/>
              <a:ext cx="7468353" cy="6684910"/>
              <a:chOff x="4666346" y="98939"/>
              <a:chExt cx="7468353" cy="6886478"/>
            </a:xfrm>
          </p:grpSpPr>
          <p:sp>
            <p:nvSpPr>
              <p:cNvPr id="63" name="Google Shape;63;p34"/>
              <p:cNvSpPr/>
              <p:nvPr/>
            </p:nvSpPr>
            <p:spPr>
              <a:xfrm rot="60000">
                <a:off x="4776910" y="314543"/>
                <a:ext cx="7300685" cy="6607669"/>
              </a:xfrm>
              <a:custGeom>
                <a:avLst/>
                <a:gdLst/>
                <a:ahLst/>
                <a:cxnLst/>
                <a:rect l="l" t="t" r="r" b="b"/>
                <a:pathLst>
                  <a:path w="7300685" h="6607669" extrusionOk="0">
                    <a:moveTo>
                      <a:pt x="0" y="0"/>
                    </a:moveTo>
                    <a:lnTo>
                      <a:pt x="7300685" y="0"/>
                    </a:lnTo>
                    <a:lnTo>
                      <a:pt x="7300685" y="6480235"/>
                    </a:lnTo>
                    <a:lnTo>
                      <a:pt x="0" y="6607669"/>
                    </a:lnTo>
                    <a:close/>
                  </a:path>
                </a:pathLst>
              </a:custGeom>
              <a:solidFill>
                <a:srgbClr val="F2F2F2"/>
              </a:solidFill>
              <a:ln>
                <a:noFill/>
              </a:ln>
              <a:effectLst>
                <a:outerShdw blurRad="127000" dist="38100" dir="8100000" algn="tr" rotWithShape="0">
                  <a:srgbClr val="000000">
                    <a:alpha val="1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64" name="Google Shape;64;p34"/>
              <p:cNvSpPr/>
              <p:nvPr/>
            </p:nvSpPr>
            <p:spPr>
              <a:xfrm rot="60000">
                <a:off x="4724780" y="162131"/>
                <a:ext cx="7300685" cy="6760092"/>
              </a:xfrm>
              <a:custGeom>
                <a:avLst/>
                <a:gdLst/>
                <a:ahLst/>
                <a:cxnLst/>
                <a:rect l="l" t="t" r="r" b="b"/>
                <a:pathLst>
                  <a:path w="7300685" h="6760092" extrusionOk="0">
                    <a:moveTo>
                      <a:pt x="0" y="0"/>
                    </a:moveTo>
                    <a:lnTo>
                      <a:pt x="7300685" y="0"/>
                    </a:lnTo>
                    <a:lnTo>
                      <a:pt x="7300685" y="6632658"/>
                    </a:lnTo>
                    <a:lnTo>
                      <a:pt x="0" y="6760092"/>
                    </a:lnTo>
                    <a:close/>
                  </a:path>
                </a:pathLst>
              </a:custGeom>
              <a:solidFill>
                <a:srgbClr val="D8D8D8"/>
              </a:solidFill>
              <a:ln>
                <a:noFill/>
              </a:ln>
              <a:effectLst>
                <a:outerShdw blurRad="127000" dist="38100" dir="8100000" algn="tr" rotWithShape="0">
                  <a:srgbClr val="000000">
                    <a:alpha val="1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grpSp>
        <p:sp>
          <p:nvSpPr>
            <p:cNvPr id="65" name="Google Shape;65;p34"/>
            <p:cNvSpPr/>
            <p:nvPr/>
          </p:nvSpPr>
          <p:spPr>
            <a:xfrm rot="60000" flipH="1">
              <a:off x="176344" y="102182"/>
              <a:ext cx="7300685" cy="6778171"/>
            </a:xfrm>
            <a:custGeom>
              <a:avLst/>
              <a:gdLst/>
              <a:ahLst/>
              <a:cxnLst/>
              <a:rect l="l" t="t" r="r" b="b"/>
              <a:pathLst>
                <a:path w="7300685" h="6778171" extrusionOk="0">
                  <a:moveTo>
                    <a:pt x="7300685" y="0"/>
                  </a:moveTo>
                  <a:lnTo>
                    <a:pt x="0" y="0"/>
                  </a:lnTo>
                  <a:lnTo>
                    <a:pt x="0" y="6692614"/>
                  </a:lnTo>
                  <a:lnTo>
                    <a:pt x="4901562" y="6778171"/>
                  </a:lnTo>
                  <a:lnTo>
                    <a:pt x="7300685" y="6778171"/>
                  </a:lnTo>
                  <a:close/>
                </a:path>
              </a:pathLst>
            </a:custGeom>
            <a:gradFill>
              <a:gsLst>
                <a:gs pos="0">
                  <a:srgbClr val="D8D8D8"/>
                </a:gs>
                <a:gs pos="22000">
                  <a:srgbClr val="F2F2F2"/>
                </a:gs>
                <a:gs pos="79000">
                  <a:schemeClr val="lt1"/>
                </a:gs>
                <a:gs pos="100000">
                  <a:srgbClr val="F2F2F2"/>
                </a:gs>
              </a:gsLst>
              <a:lin ang="0" scaled="0"/>
            </a:gradFill>
            <a:ln>
              <a:noFill/>
            </a:ln>
            <a:effectLst>
              <a:outerShdw blurRad="127000" dist="38100" dir="8100000" algn="tr" rotWithShape="0">
                <a:srgbClr val="000000">
                  <a:alpha val="1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66" name="Google Shape;66;p34"/>
            <p:cNvSpPr/>
            <p:nvPr/>
          </p:nvSpPr>
          <p:spPr>
            <a:xfrm rot="60000">
              <a:off x="7480704" y="207077"/>
              <a:ext cx="4711488" cy="6692547"/>
            </a:xfrm>
            <a:custGeom>
              <a:avLst/>
              <a:gdLst/>
              <a:ahLst/>
              <a:cxnLst/>
              <a:rect l="l" t="t" r="r" b="b"/>
              <a:pathLst>
                <a:path w="4711488" h="6692547" extrusionOk="0">
                  <a:moveTo>
                    <a:pt x="0" y="0"/>
                  </a:moveTo>
                  <a:lnTo>
                    <a:pt x="4653244" y="0"/>
                  </a:lnTo>
                  <a:lnTo>
                    <a:pt x="4711487" y="3336746"/>
                  </a:lnTo>
                  <a:lnTo>
                    <a:pt x="4711488" y="6610307"/>
                  </a:lnTo>
                  <a:lnTo>
                    <a:pt x="0" y="6692547"/>
                  </a:lnTo>
                  <a:close/>
                </a:path>
              </a:pathLst>
            </a:custGeom>
            <a:gradFill>
              <a:gsLst>
                <a:gs pos="0">
                  <a:srgbClr val="D8D8D8"/>
                </a:gs>
                <a:gs pos="22000">
                  <a:srgbClr val="F2F2F2"/>
                </a:gs>
                <a:gs pos="79000">
                  <a:schemeClr val="lt1"/>
                </a:gs>
                <a:gs pos="100000">
                  <a:srgbClr val="F2F2F2"/>
                </a:gs>
              </a:gsLst>
              <a:lin ang="0" scaled="0"/>
            </a:gradFill>
            <a:ln>
              <a:noFill/>
            </a:ln>
            <a:effectLst>
              <a:outerShdw blurRad="127000" dist="38100" dir="8100000" algn="tr" rotWithShape="0">
                <a:srgbClr val="000000">
                  <a:alpha val="1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grpSp>
      <p:sp>
        <p:nvSpPr>
          <p:cNvPr id="67" name="Google Shape;67;p34"/>
          <p:cNvSpPr txBox="1">
            <a:spLocks noGrp="1"/>
          </p:cNvSpPr>
          <p:nvPr>
            <p:ph type="body" idx="1"/>
          </p:nvPr>
        </p:nvSpPr>
        <p:spPr>
          <a:xfrm>
            <a:off x="8616642" y="5847270"/>
            <a:ext cx="2439523" cy="313930"/>
          </a:xfrm>
          <a:prstGeom prst="rect">
            <a:avLst/>
          </a:prstGeom>
          <a:noFill/>
          <a:ln>
            <a:noFill/>
          </a:ln>
        </p:spPr>
        <p:txBody>
          <a:bodyPr spcFirstLastPara="1" wrap="square" lIns="91425" tIns="45700" rIns="91425" bIns="45700" anchor="t" anchorCtr="0">
            <a:normAutofit/>
          </a:bodyPr>
          <a:lstStyle>
            <a:lvl1pPr marL="457200" lvl="0" indent="-228600" algn="ctr">
              <a:spcBef>
                <a:spcPts val="240"/>
              </a:spcBef>
              <a:spcAft>
                <a:spcPts val="0"/>
              </a:spcAft>
              <a:buSzPts val="1380"/>
              <a:buNone/>
              <a:defRPr sz="1200"/>
            </a:lvl1pPr>
            <a:lvl2pPr marL="914400" lvl="1" indent="-228600" algn="l">
              <a:spcBef>
                <a:spcPts val="600"/>
              </a:spcBef>
              <a:spcAft>
                <a:spcPts val="0"/>
              </a:spcAft>
              <a:buSzPts val="2300"/>
              <a:buNone/>
              <a:defRPr/>
            </a:lvl2pPr>
            <a:lvl3pPr marL="1371600" lvl="2" indent="-228600" algn="l">
              <a:spcBef>
                <a:spcPts val="600"/>
              </a:spcBef>
              <a:spcAft>
                <a:spcPts val="0"/>
              </a:spcAft>
              <a:buSzPts val="2070"/>
              <a:buNone/>
              <a:defRPr/>
            </a:lvl3pPr>
            <a:lvl4pPr marL="1828800" lvl="3" indent="-228600" algn="l">
              <a:spcBef>
                <a:spcPts val="600"/>
              </a:spcBef>
              <a:spcAft>
                <a:spcPts val="0"/>
              </a:spcAft>
              <a:buSzPts val="1840"/>
              <a:buNone/>
              <a:defRPr/>
            </a:lvl4pPr>
            <a:lvl5pPr marL="2286000" lvl="4" indent="-228600" algn="l">
              <a:spcBef>
                <a:spcPts val="600"/>
              </a:spcBef>
              <a:spcAft>
                <a:spcPts val="0"/>
              </a:spcAft>
              <a:buSzPts val="1610"/>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8" name="Google Shape;68;p34" descr="Virgolette"/>
          <p:cNvSpPr txBox="1"/>
          <p:nvPr/>
        </p:nvSpPr>
        <p:spPr>
          <a:xfrm>
            <a:off x="668395" y="1570020"/>
            <a:ext cx="78420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9600" b="1" i="0" u="none" strike="noStrike" cap="none">
                <a:solidFill>
                  <a:schemeClr val="dk1"/>
                </a:solidFill>
                <a:latin typeface="Garamond"/>
                <a:ea typeface="Garamond"/>
                <a:cs typeface="Garamond"/>
                <a:sym typeface="Garamond"/>
              </a:rPr>
              <a:t>"</a:t>
            </a:r>
            <a:endParaRPr sz="9600" b="1" i="0" u="none" strike="noStrike" cap="none">
              <a:solidFill>
                <a:schemeClr val="dk1"/>
              </a:solidFill>
              <a:latin typeface="Garamond"/>
              <a:ea typeface="Garamond"/>
              <a:cs typeface="Garamond"/>
              <a:sym typeface="Garamond"/>
            </a:endParaRPr>
          </a:p>
        </p:txBody>
      </p:sp>
      <p:sp>
        <p:nvSpPr>
          <p:cNvPr id="69" name="Google Shape;69;p34" descr="Virgolette"/>
          <p:cNvSpPr txBox="1"/>
          <p:nvPr/>
        </p:nvSpPr>
        <p:spPr>
          <a:xfrm>
            <a:off x="5933676" y="1515435"/>
            <a:ext cx="78420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9600" b="1" i="0" u="none" strike="noStrike" cap="none">
                <a:solidFill>
                  <a:schemeClr val="dk1"/>
                </a:solidFill>
                <a:latin typeface="Garamond"/>
                <a:ea typeface="Garamond"/>
                <a:cs typeface="Garamond"/>
                <a:sym typeface="Garamond"/>
              </a:rPr>
              <a:t>"</a:t>
            </a:r>
            <a:endParaRPr sz="9600" b="1" i="0" u="none" strike="noStrike" cap="none">
              <a:solidFill>
                <a:schemeClr val="dk1"/>
              </a:solidFill>
              <a:latin typeface="Garamond"/>
              <a:ea typeface="Garamond"/>
              <a:cs typeface="Garamond"/>
              <a:sym typeface="Garamond"/>
            </a:endParaRPr>
          </a:p>
        </p:txBody>
      </p:sp>
      <p:cxnSp>
        <p:nvCxnSpPr>
          <p:cNvPr id="70" name="Google Shape;70;p34"/>
          <p:cNvCxnSpPr/>
          <p:nvPr/>
        </p:nvCxnSpPr>
        <p:spPr>
          <a:xfrm>
            <a:off x="11833200" y="971999"/>
            <a:ext cx="0" cy="4917600"/>
          </a:xfrm>
          <a:prstGeom prst="straightConnector1">
            <a:avLst/>
          </a:prstGeom>
          <a:noFill/>
          <a:ln w="9525" cap="flat" cmpd="sng">
            <a:solidFill>
              <a:srgbClr val="D8D8D8"/>
            </a:solidFill>
            <a:prstDash val="solid"/>
            <a:round/>
            <a:headEnd type="none" w="sm" len="sm"/>
            <a:tailEnd type="none" w="sm" len="sm"/>
          </a:ln>
        </p:spPr>
      </p:cxnSp>
      <p:sp>
        <p:nvSpPr>
          <p:cNvPr id="71" name="Google Shape;71;p34"/>
          <p:cNvSpPr txBox="1"/>
          <p:nvPr/>
        </p:nvSpPr>
        <p:spPr>
          <a:xfrm>
            <a:off x="11473200" y="6314825"/>
            <a:ext cx="360000" cy="360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Garamond"/>
                <a:ea typeface="Garamond"/>
                <a:cs typeface="Garamond"/>
                <a:sym typeface="Garamond"/>
              </a:rPr>
              <a:t>‹N›</a:t>
            </a:fld>
            <a:endParaRPr sz="1200" b="0" i="0" u="none" strike="noStrike" cap="none">
              <a:solidFill>
                <a:schemeClr val="dk1"/>
              </a:solidFill>
              <a:latin typeface="Garamond"/>
              <a:ea typeface="Garamond"/>
              <a:cs typeface="Garamond"/>
              <a:sym typeface="Garamond"/>
            </a:endParaRPr>
          </a:p>
        </p:txBody>
      </p:sp>
      <p:sp>
        <p:nvSpPr>
          <p:cNvPr id="72" name="Google Shape;72;p3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74" name="Google Shape;74;p34"/>
          <p:cNvSpPr txBox="1">
            <a:spLocks noGrp="1"/>
          </p:cNvSpPr>
          <p:nvPr>
            <p:ph type="title"/>
          </p:nvPr>
        </p:nvSpPr>
        <p:spPr>
          <a:xfrm>
            <a:off x="504000" y="359999"/>
            <a:ext cx="6607574" cy="51629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4"/>
          <p:cNvSpPr txBox="1">
            <a:spLocks noGrp="1"/>
          </p:cNvSpPr>
          <p:nvPr>
            <p:ph type="body" idx="2"/>
          </p:nvPr>
        </p:nvSpPr>
        <p:spPr>
          <a:xfrm>
            <a:off x="1783373" y="2537973"/>
            <a:ext cx="3819525" cy="1906587"/>
          </a:xfrm>
          <a:prstGeom prst="rect">
            <a:avLst/>
          </a:prstGeom>
          <a:noFill/>
          <a:ln>
            <a:noFill/>
          </a:ln>
        </p:spPr>
        <p:txBody>
          <a:bodyPr spcFirstLastPara="1" wrap="square" lIns="91425" tIns="45700" rIns="91425" bIns="45700" anchor="ctr" anchorCtr="0">
            <a:normAutofit/>
          </a:bodyPr>
          <a:lstStyle>
            <a:lvl1pPr marL="457200" lvl="0" indent="-228600" algn="ctr">
              <a:spcBef>
                <a:spcPts val="1080"/>
              </a:spcBef>
              <a:spcAft>
                <a:spcPts val="0"/>
              </a:spcAft>
              <a:buSzPts val="6210"/>
              <a:buNone/>
              <a:defRPr sz="5400" i="1">
                <a:latin typeface="Garamond"/>
                <a:ea typeface="Garamond"/>
                <a:cs typeface="Garamond"/>
                <a:sym typeface="Garamond"/>
              </a:defRPr>
            </a:lvl1pPr>
            <a:lvl2pPr marL="914400" lvl="1" indent="-228600" algn="ctr">
              <a:spcBef>
                <a:spcPts val="600"/>
              </a:spcBef>
              <a:spcAft>
                <a:spcPts val="0"/>
              </a:spcAft>
              <a:buSzPts val="2300"/>
              <a:buNone/>
              <a:defRPr/>
            </a:lvl2pPr>
            <a:lvl3pPr marL="1371600" lvl="2" indent="-228600" algn="ctr">
              <a:spcBef>
                <a:spcPts val="600"/>
              </a:spcBef>
              <a:spcAft>
                <a:spcPts val="0"/>
              </a:spcAft>
              <a:buSzPts val="2070"/>
              <a:buNone/>
              <a:defRPr/>
            </a:lvl3pPr>
            <a:lvl4pPr marL="1828800" lvl="3" indent="-228600" algn="ctr">
              <a:spcBef>
                <a:spcPts val="600"/>
              </a:spcBef>
              <a:spcAft>
                <a:spcPts val="0"/>
              </a:spcAft>
              <a:buSzPts val="1840"/>
              <a:buNone/>
              <a:defRPr/>
            </a:lvl4pPr>
            <a:lvl5pPr marL="2286000" lvl="4" indent="-228600" algn="ctr">
              <a:spcBef>
                <a:spcPts val="600"/>
              </a:spcBef>
              <a:spcAft>
                <a:spcPts val="0"/>
              </a:spcAft>
              <a:buSzPts val="1610"/>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6" name="Google Shape;76;p34"/>
          <p:cNvSpPr>
            <a:spLocks noGrp="1"/>
          </p:cNvSpPr>
          <p:nvPr>
            <p:ph type="pic" idx="3"/>
          </p:nvPr>
        </p:nvSpPr>
        <p:spPr>
          <a:xfrm>
            <a:off x="8301037" y="936625"/>
            <a:ext cx="1404000" cy="1404000"/>
          </a:xfrm>
          <a:prstGeom prst="rect">
            <a:avLst/>
          </a:prstGeom>
          <a:solidFill>
            <a:srgbClr val="F2F2F2"/>
          </a:solidFill>
          <a:ln w="127000" cap="sq" cmpd="sng">
            <a:solidFill>
              <a:schemeClr val="lt1"/>
            </a:solidFill>
            <a:prstDash val="solid"/>
            <a:miter lim="800000"/>
            <a:headEnd type="none" w="sm" len="sm"/>
            <a:tailEnd type="none" w="sm" len="sm"/>
          </a:ln>
        </p:spPr>
      </p:sp>
      <p:sp>
        <p:nvSpPr>
          <p:cNvPr id="77" name="Google Shape;77;p34"/>
          <p:cNvSpPr>
            <a:spLocks noGrp="1"/>
          </p:cNvSpPr>
          <p:nvPr>
            <p:ph type="pic" idx="4"/>
          </p:nvPr>
        </p:nvSpPr>
        <p:spPr>
          <a:xfrm>
            <a:off x="9996487" y="936625"/>
            <a:ext cx="1404000" cy="1404000"/>
          </a:xfrm>
          <a:prstGeom prst="rect">
            <a:avLst/>
          </a:prstGeom>
          <a:solidFill>
            <a:srgbClr val="F2F2F2"/>
          </a:solidFill>
          <a:ln w="127000" cap="sq" cmpd="sng">
            <a:solidFill>
              <a:schemeClr val="lt1"/>
            </a:solidFill>
            <a:prstDash val="solid"/>
            <a:miter lim="800000"/>
            <a:headEnd type="none" w="sm" len="sm"/>
            <a:tailEnd type="none" w="sm" len="sm"/>
          </a:ln>
        </p:spPr>
      </p:sp>
      <p:sp>
        <p:nvSpPr>
          <p:cNvPr id="78" name="Google Shape;78;p34"/>
          <p:cNvSpPr>
            <a:spLocks noGrp="1"/>
          </p:cNvSpPr>
          <p:nvPr>
            <p:ph type="pic" idx="5"/>
          </p:nvPr>
        </p:nvSpPr>
        <p:spPr>
          <a:xfrm>
            <a:off x="8301038" y="2574356"/>
            <a:ext cx="3114675" cy="3116262"/>
          </a:xfrm>
          <a:prstGeom prst="rect">
            <a:avLst/>
          </a:prstGeom>
          <a:solidFill>
            <a:srgbClr val="F2F2F2"/>
          </a:solidFill>
          <a:ln w="127000" cap="sq" cmpd="sng">
            <a:solidFill>
              <a:schemeClr val="lt1"/>
            </a:solidFill>
            <a:prstDash val="solid"/>
            <a:miter lim="800000"/>
            <a:headEnd type="none" w="sm" len="sm"/>
            <a:tailEnd type="none" w="sm" len="sm"/>
          </a:ln>
        </p:spPr>
      </p:sp>
      <p:cxnSp>
        <p:nvCxnSpPr>
          <p:cNvPr id="79" name="Google Shape;79;p34"/>
          <p:cNvCxnSpPr/>
          <p:nvPr/>
        </p:nvCxnSpPr>
        <p:spPr>
          <a:xfrm>
            <a:off x="415907" y="6494825"/>
            <a:ext cx="11123631" cy="0"/>
          </a:xfrm>
          <a:prstGeom prst="straightConnector1">
            <a:avLst/>
          </a:prstGeom>
          <a:noFill/>
          <a:ln w="9525" cap="flat" cmpd="sng">
            <a:solidFill>
              <a:srgbClr val="D8D8D8"/>
            </a:solidFill>
            <a:prstDash val="solid"/>
            <a:round/>
            <a:headEnd type="diamond" w="med" len="med"/>
            <a:tailEnd type="diamond" w="med" len="med"/>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ue colonne + Foto">
  <p:cSld name="Due colonne + Foto">
    <p:spTree>
      <p:nvGrpSpPr>
        <p:cNvPr id="1" name="Shape 80"/>
        <p:cNvGrpSpPr/>
        <p:nvPr/>
      </p:nvGrpSpPr>
      <p:grpSpPr>
        <a:xfrm>
          <a:off x="0" y="0"/>
          <a:ext cx="0" cy="0"/>
          <a:chOff x="0" y="0"/>
          <a:chExt cx="0" cy="0"/>
        </a:xfrm>
      </p:grpSpPr>
      <p:cxnSp>
        <p:nvCxnSpPr>
          <p:cNvPr id="81" name="Google Shape;81;p35"/>
          <p:cNvCxnSpPr/>
          <p:nvPr/>
        </p:nvCxnSpPr>
        <p:spPr>
          <a:xfrm>
            <a:off x="3498694" y="2421466"/>
            <a:ext cx="7407314" cy="0"/>
          </a:xfrm>
          <a:prstGeom prst="straightConnector1">
            <a:avLst/>
          </a:prstGeom>
          <a:noFill/>
          <a:ln w="15875" cap="flat" cmpd="sng">
            <a:solidFill>
              <a:schemeClr val="accent1"/>
            </a:solidFill>
            <a:prstDash val="solid"/>
            <a:round/>
            <a:headEnd type="none" w="sm" len="sm"/>
            <a:tailEnd type="none" w="sm" len="sm"/>
          </a:ln>
        </p:spPr>
      </p:cxnSp>
      <p:sp>
        <p:nvSpPr>
          <p:cNvPr id="82" name="Google Shape;82;p35"/>
          <p:cNvSpPr txBox="1">
            <a:spLocks noGrp="1"/>
          </p:cNvSpPr>
          <p:nvPr>
            <p:ph type="title"/>
          </p:nvPr>
        </p:nvSpPr>
        <p:spPr>
          <a:xfrm>
            <a:off x="3498694" y="982132"/>
            <a:ext cx="7397903"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body" idx="1"/>
          </p:nvPr>
        </p:nvSpPr>
        <p:spPr>
          <a:xfrm>
            <a:off x="3498694" y="2560320"/>
            <a:ext cx="3580381"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84" name="Google Shape;84;p35"/>
          <p:cNvSpPr txBox="1">
            <a:spLocks noGrp="1"/>
          </p:cNvSpPr>
          <p:nvPr>
            <p:ph type="body" idx="2"/>
          </p:nvPr>
        </p:nvSpPr>
        <p:spPr>
          <a:xfrm>
            <a:off x="7316216" y="2560320"/>
            <a:ext cx="3580381"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85" name="Google Shape;85;p3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88" name="Google Shape;88;p35"/>
          <p:cNvSpPr/>
          <p:nvPr/>
        </p:nvSpPr>
        <p:spPr>
          <a:xfrm rot="5400000">
            <a:off x="388783" y="2483417"/>
            <a:ext cx="3220061" cy="3373452"/>
          </a:xfrm>
          <a:prstGeom prst="parallelogram">
            <a:avLst>
              <a:gd name="adj" fmla="val 12608"/>
            </a:avLst>
          </a:prstGeom>
          <a:gradFill>
            <a:gsLst>
              <a:gs pos="0">
                <a:srgbClr val="000000">
                  <a:alpha val="0"/>
                </a:srgbClr>
              </a:gs>
              <a:gs pos="11000">
                <a:srgbClr val="000000">
                  <a:alpha val="0"/>
                </a:srgbClr>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89" name="Google Shape;89;p35"/>
          <p:cNvSpPr/>
          <p:nvPr/>
        </p:nvSpPr>
        <p:spPr>
          <a:xfrm rot="-120000">
            <a:off x="211380" y="1442831"/>
            <a:ext cx="3220061" cy="3910358"/>
          </a:xfrm>
          <a:prstGeom prst="roundRect">
            <a:avLst>
              <a:gd name="adj" fmla="val 454"/>
            </a:avLst>
          </a:prstGeom>
          <a:blipFill rotWithShape="1">
            <a:blip r:embed="rId2">
              <a:alphaModFix/>
            </a:blip>
            <a:tile tx="0" ty="0" sx="20000" sy="20000" flip="xy"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90" name="Google Shape;90;p35"/>
          <p:cNvSpPr>
            <a:spLocks noGrp="1"/>
          </p:cNvSpPr>
          <p:nvPr>
            <p:ph type="pic" idx="3"/>
          </p:nvPr>
        </p:nvSpPr>
        <p:spPr>
          <a:xfrm rot="-120000" flipH="1">
            <a:off x="422103" y="1691853"/>
            <a:ext cx="2736000" cy="3367314"/>
          </a:xfrm>
          <a:prstGeom prst="rect">
            <a:avLst/>
          </a:prstGeom>
          <a:solidFill>
            <a:srgbClr val="3F3F3F"/>
          </a:solidFill>
          <a:ln>
            <a:noFill/>
          </a:ln>
        </p:spPr>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1"/>
        <p:cNvGrpSpPr/>
        <p:nvPr/>
      </p:nvGrpSpPr>
      <p:grpSpPr>
        <a:xfrm>
          <a:off x="0" y="0"/>
          <a:ext cx="0" cy="0"/>
          <a:chOff x="0" y="0"/>
          <a:chExt cx="0" cy="0"/>
        </a:xfrm>
      </p:grpSpPr>
      <p:sp>
        <p:nvSpPr>
          <p:cNvPr id="92" name="Google Shape;92;p36"/>
          <p:cNvSpPr txBox="1">
            <a:spLocks noGrp="1"/>
          </p:cNvSpPr>
          <p:nvPr>
            <p:ph type="title"/>
          </p:nvPr>
        </p:nvSpPr>
        <p:spPr>
          <a:xfrm>
            <a:off x="1295399" y="1883832"/>
            <a:ext cx="6241816"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800"/>
              <a:buFont typeface="Garamond"/>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6"/>
          <p:cNvSpPr>
            <a:spLocks noGrp="1"/>
          </p:cNvSpPr>
          <p:nvPr>
            <p:ph type="pic" idx="2"/>
          </p:nvPr>
        </p:nvSpPr>
        <p:spPr>
          <a:xfrm>
            <a:off x="8094831" y="1041400"/>
            <a:ext cx="3063347" cy="4775200"/>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94" name="Google Shape;94;p36"/>
          <p:cNvSpPr txBox="1">
            <a:spLocks noGrp="1"/>
          </p:cNvSpPr>
          <p:nvPr>
            <p:ph type="body" idx="1"/>
          </p:nvPr>
        </p:nvSpPr>
        <p:spPr>
          <a:xfrm>
            <a:off x="1295399" y="3255432"/>
            <a:ext cx="6241816"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60"/>
              </a:spcBef>
              <a:spcAft>
                <a:spcPts val="0"/>
              </a:spcAft>
              <a:buSzPts val="2070"/>
              <a:buNone/>
              <a:defRPr sz="18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95" name="Google Shape;95;p3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98" name="Google Shape;98;p36"/>
          <p:cNvSpPr/>
          <p:nvPr/>
        </p:nvSpPr>
        <p:spPr>
          <a:xfrm>
            <a:off x="0" y="0"/>
            <a:ext cx="51495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cxnSp>
        <p:nvCxnSpPr>
          <p:cNvPr id="99" name="Google Shape;99;p36"/>
          <p:cNvCxnSpPr/>
          <p:nvPr/>
        </p:nvCxnSpPr>
        <p:spPr>
          <a:xfrm>
            <a:off x="608639" y="2160274"/>
            <a:ext cx="3932237" cy="0"/>
          </a:xfrm>
          <a:prstGeom prst="straightConnector1">
            <a:avLst/>
          </a:prstGeom>
          <a:noFill/>
          <a:ln w="38100" cap="flat" cmpd="sng">
            <a:solidFill>
              <a:schemeClr val="accent4"/>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oto contenuto 2">
  <p:cSld name="Foto contenuto 2">
    <p:spTree>
      <p:nvGrpSpPr>
        <p:cNvPr id="1" name="Shape 100"/>
        <p:cNvGrpSpPr/>
        <p:nvPr/>
      </p:nvGrpSpPr>
      <p:grpSpPr>
        <a:xfrm>
          <a:off x="0" y="0"/>
          <a:ext cx="0" cy="0"/>
          <a:chOff x="0" y="0"/>
          <a:chExt cx="0" cy="0"/>
        </a:xfrm>
      </p:grpSpPr>
      <p:sp>
        <p:nvSpPr>
          <p:cNvPr id="101" name="Google Shape;101;p37"/>
          <p:cNvSpPr/>
          <p:nvPr/>
        </p:nvSpPr>
        <p:spPr>
          <a:xfrm>
            <a:off x="7042484" y="0"/>
            <a:ext cx="51495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02" name="Google Shape;102;p37"/>
          <p:cNvSpPr>
            <a:spLocks noGrp="1"/>
          </p:cNvSpPr>
          <p:nvPr>
            <p:ph type="pic" idx="2"/>
          </p:nvPr>
        </p:nvSpPr>
        <p:spPr>
          <a:xfrm>
            <a:off x="753142" y="68179"/>
            <a:ext cx="5342858" cy="6722208"/>
          </a:xfrm>
          <a:prstGeom prst="rect">
            <a:avLst/>
          </a:prstGeom>
          <a:solidFill>
            <a:schemeClr val="accent4"/>
          </a:solidFill>
          <a:ln>
            <a:noFill/>
          </a:ln>
        </p:spPr>
      </p:sp>
      <p:sp>
        <p:nvSpPr>
          <p:cNvPr id="103" name="Google Shape;103;p37"/>
          <p:cNvSpPr txBox="1">
            <a:spLocks noGrp="1"/>
          </p:cNvSpPr>
          <p:nvPr>
            <p:ph type="title"/>
          </p:nvPr>
        </p:nvSpPr>
        <p:spPr>
          <a:xfrm>
            <a:off x="7651123" y="457200"/>
            <a:ext cx="3932237" cy="1600200"/>
          </a:xfrm>
          <a:prstGeom prst="rect">
            <a:avLst/>
          </a:prstGeom>
          <a:noFill/>
          <a:ln>
            <a:noFill/>
          </a:ln>
        </p:spPr>
        <p:txBody>
          <a:bodyPr spcFirstLastPara="1" wrap="square" lIns="0" tIns="45700" rIns="0" bIns="45700" anchor="b" anchorCtr="0">
            <a:normAutofit/>
          </a:bodyPr>
          <a:lstStyle>
            <a:lvl1pPr lvl="0" algn="ctr">
              <a:spcBef>
                <a:spcPts val="0"/>
              </a:spcBef>
              <a:spcAft>
                <a:spcPts val="0"/>
              </a:spcAft>
              <a:buClr>
                <a:srgbClr val="262626"/>
              </a:buClr>
              <a:buSzPts val="3600"/>
              <a:buFont typeface="Garamond"/>
              <a:buNone/>
              <a:defRPr sz="3600" b="1" cap="none">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body" idx="1"/>
          </p:nvPr>
        </p:nvSpPr>
        <p:spPr>
          <a:xfrm>
            <a:off x="7651123" y="2406770"/>
            <a:ext cx="3932237" cy="3660626"/>
          </a:xfrm>
          <a:prstGeom prst="rect">
            <a:avLst/>
          </a:prstGeom>
          <a:noFill/>
          <a:ln>
            <a:noFill/>
          </a:ln>
        </p:spPr>
        <p:txBody>
          <a:bodyPr spcFirstLastPara="1" wrap="square" lIns="0" tIns="45700" rIns="0" bIns="45700" anchor="t" anchorCtr="0">
            <a:normAutofit/>
          </a:bodyPr>
          <a:lstStyle>
            <a:lvl1pPr marL="457200" lvl="0" indent="-228600" algn="just">
              <a:lnSpc>
                <a:spcPct val="100000"/>
              </a:lnSpc>
              <a:spcBef>
                <a:spcPts val="2400"/>
              </a:spcBef>
              <a:spcAft>
                <a:spcPts val="0"/>
              </a:spcAft>
              <a:buSzPts val="1840"/>
              <a:buNone/>
              <a:defRPr sz="1600">
                <a:latin typeface="Garamond"/>
                <a:ea typeface="Garamond"/>
                <a:cs typeface="Garamond"/>
                <a:sym typeface="Garamond"/>
              </a:defRPr>
            </a:lvl1pPr>
            <a:lvl2pPr marL="914400" lvl="1" indent="-228600" algn="l">
              <a:spcBef>
                <a:spcPts val="600"/>
              </a:spcBef>
              <a:spcAft>
                <a:spcPts val="0"/>
              </a:spcAft>
              <a:buSzPts val="1610"/>
              <a:buNone/>
              <a:defRPr sz="1400"/>
            </a:lvl2pPr>
            <a:lvl3pPr marL="1371600" lvl="2" indent="-228600" algn="l">
              <a:spcBef>
                <a:spcPts val="600"/>
              </a:spcBef>
              <a:spcAft>
                <a:spcPts val="0"/>
              </a:spcAft>
              <a:buSzPts val="1380"/>
              <a:buNone/>
              <a:defRPr sz="1200"/>
            </a:lvl3pPr>
            <a:lvl4pPr marL="1828800" lvl="3" indent="-228600" algn="l">
              <a:spcBef>
                <a:spcPts val="600"/>
              </a:spcBef>
              <a:spcAft>
                <a:spcPts val="0"/>
              </a:spcAft>
              <a:buSzPts val="1150"/>
              <a:buNone/>
              <a:defRPr sz="1000"/>
            </a:lvl4pPr>
            <a:lvl5pPr marL="2286000" lvl="4" indent="-228600" algn="l">
              <a:spcBef>
                <a:spcPts val="600"/>
              </a:spcBef>
              <a:spcAft>
                <a:spcPts val="0"/>
              </a:spcAft>
              <a:buSzPts val="1150"/>
              <a:buNone/>
              <a:defRPr sz="1000"/>
            </a:lvl5pPr>
            <a:lvl6pPr marL="2743200" lvl="5" indent="-228600" algn="l">
              <a:spcBef>
                <a:spcPts val="600"/>
              </a:spcBef>
              <a:spcAft>
                <a:spcPts val="0"/>
              </a:spcAft>
              <a:buSzPts val="1150"/>
              <a:buNone/>
              <a:defRPr sz="1000"/>
            </a:lvl6pPr>
            <a:lvl7pPr marL="3200400" lvl="6" indent="-228600" algn="l">
              <a:spcBef>
                <a:spcPts val="600"/>
              </a:spcBef>
              <a:spcAft>
                <a:spcPts val="0"/>
              </a:spcAft>
              <a:buSzPts val="1150"/>
              <a:buNone/>
              <a:defRPr sz="1000"/>
            </a:lvl7pPr>
            <a:lvl8pPr marL="3657600" lvl="7" indent="-228600" algn="l">
              <a:spcBef>
                <a:spcPts val="600"/>
              </a:spcBef>
              <a:spcAft>
                <a:spcPts val="0"/>
              </a:spcAft>
              <a:buSzPts val="1150"/>
              <a:buNone/>
              <a:defRPr sz="1000"/>
            </a:lvl8pPr>
            <a:lvl9pPr marL="4114800" lvl="8" indent="-228600" algn="l">
              <a:spcBef>
                <a:spcPts val="600"/>
              </a:spcBef>
              <a:spcAft>
                <a:spcPts val="600"/>
              </a:spcAft>
              <a:buSzPts val="1150"/>
              <a:buNone/>
              <a:defRPr sz="1000"/>
            </a:lvl9pPr>
          </a:lstStyle>
          <a:p>
            <a:endParaRPr/>
          </a:p>
        </p:txBody>
      </p:sp>
      <p:cxnSp>
        <p:nvCxnSpPr>
          <p:cNvPr id="105" name="Google Shape;105;p37"/>
          <p:cNvCxnSpPr/>
          <p:nvPr/>
        </p:nvCxnSpPr>
        <p:spPr>
          <a:xfrm>
            <a:off x="7651123" y="2160274"/>
            <a:ext cx="3932237" cy="0"/>
          </a:xfrm>
          <a:prstGeom prst="straightConnector1">
            <a:avLst/>
          </a:prstGeom>
          <a:noFill/>
          <a:ln w="38100" cap="flat" cmpd="sng">
            <a:solidFill>
              <a:schemeClr val="accent4"/>
            </a:solidFill>
            <a:prstDash val="solid"/>
            <a:round/>
            <a:headEnd type="none" w="sm" len="sm"/>
            <a:tailEnd type="none" w="sm" len="sm"/>
          </a:ln>
        </p:spPr>
      </p:cxnSp>
      <p:sp>
        <p:nvSpPr>
          <p:cNvPr id="106" name="Google Shape;106;p37"/>
          <p:cNvSpPr txBox="1">
            <a:spLocks noGrp="1"/>
          </p:cNvSpPr>
          <p:nvPr>
            <p:ph type="sldNum" idx="12"/>
          </p:nvPr>
        </p:nvSpPr>
        <p:spPr>
          <a:xfrm>
            <a:off x="912568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00" b="0" i="0">
                <a:solidFill>
                  <a:schemeClr val="dk1"/>
                </a:solidFill>
                <a:latin typeface="Garamond"/>
                <a:ea typeface="Garamond"/>
                <a:cs typeface="Garamond"/>
                <a:sym typeface="Garamond"/>
              </a:defRPr>
            </a:lvl1pPr>
            <a:lvl2pPr marL="0" marR="0" lvl="1" indent="0" algn="r">
              <a:spcBef>
                <a:spcPts val="0"/>
              </a:spcBef>
              <a:buNone/>
              <a:defRPr sz="1000" b="0" i="0">
                <a:solidFill>
                  <a:schemeClr val="dk1"/>
                </a:solidFill>
                <a:latin typeface="Garamond"/>
                <a:ea typeface="Garamond"/>
                <a:cs typeface="Garamond"/>
                <a:sym typeface="Garamond"/>
              </a:defRPr>
            </a:lvl2pPr>
            <a:lvl3pPr marL="0" marR="0" lvl="2" indent="0" algn="r">
              <a:spcBef>
                <a:spcPts val="0"/>
              </a:spcBef>
              <a:buNone/>
              <a:defRPr sz="1000" b="0" i="0">
                <a:solidFill>
                  <a:schemeClr val="dk1"/>
                </a:solidFill>
                <a:latin typeface="Garamond"/>
                <a:ea typeface="Garamond"/>
                <a:cs typeface="Garamond"/>
                <a:sym typeface="Garamond"/>
              </a:defRPr>
            </a:lvl3pPr>
            <a:lvl4pPr marL="0" marR="0" lvl="3" indent="0" algn="r">
              <a:spcBef>
                <a:spcPts val="0"/>
              </a:spcBef>
              <a:buNone/>
              <a:defRPr sz="1000" b="0" i="0">
                <a:solidFill>
                  <a:schemeClr val="dk1"/>
                </a:solidFill>
                <a:latin typeface="Garamond"/>
                <a:ea typeface="Garamond"/>
                <a:cs typeface="Garamond"/>
                <a:sym typeface="Garamond"/>
              </a:defRPr>
            </a:lvl4pPr>
            <a:lvl5pPr marL="0" marR="0" lvl="4" indent="0" algn="r">
              <a:spcBef>
                <a:spcPts val="0"/>
              </a:spcBef>
              <a:buNone/>
              <a:defRPr sz="1000" b="0" i="0">
                <a:solidFill>
                  <a:schemeClr val="dk1"/>
                </a:solidFill>
                <a:latin typeface="Garamond"/>
                <a:ea typeface="Garamond"/>
                <a:cs typeface="Garamond"/>
                <a:sym typeface="Garamond"/>
              </a:defRPr>
            </a:lvl5pPr>
            <a:lvl6pPr marL="0" marR="0" lvl="5" indent="0" algn="r">
              <a:spcBef>
                <a:spcPts val="0"/>
              </a:spcBef>
              <a:buNone/>
              <a:defRPr sz="1000" b="0" i="0">
                <a:solidFill>
                  <a:schemeClr val="dk1"/>
                </a:solidFill>
                <a:latin typeface="Garamond"/>
                <a:ea typeface="Garamond"/>
                <a:cs typeface="Garamond"/>
                <a:sym typeface="Garamond"/>
              </a:defRPr>
            </a:lvl6pPr>
            <a:lvl7pPr marL="0" marR="0" lvl="6" indent="0" algn="r">
              <a:spcBef>
                <a:spcPts val="0"/>
              </a:spcBef>
              <a:buNone/>
              <a:defRPr sz="1000" b="0" i="0">
                <a:solidFill>
                  <a:schemeClr val="dk1"/>
                </a:solidFill>
                <a:latin typeface="Garamond"/>
                <a:ea typeface="Garamond"/>
                <a:cs typeface="Garamond"/>
                <a:sym typeface="Garamond"/>
              </a:defRPr>
            </a:lvl7pPr>
            <a:lvl8pPr marL="0" marR="0" lvl="7" indent="0" algn="r">
              <a:spcBef>
                <a:spcPts val="0"/>
              </a:spcBef>
              <a:buNone/>
              <a:defRPr sz="1000" b="0" i="0">
                <a:solidFill>
                  <a:schemeClr val="dk1"/>
                </a:solidFill>
                <a:latin typeface="Garamond"/>
                <a:ea typeface="Garamond"/>
                <a:cs typeface="Garamond"/>
                <a:sym typeface="Garamond"/>
              </a:defRPr>
            </a:lvl8pPr>
            <a:lvl9pPr marL="0" marR="0" lvl="8" indent="0" algn="r">
              <a:spcBef>
                <a:spcPts val="0"/>
              </a:spcBef>
              <a:buNone/>
              <a:defRPr sz="1000" b="0" i="0">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it-IT"/>
              <a:t>‹N›</a:t>
            </a:fld>
            <a:endParaRPr/>
          </a:p>
        </p:txBody>
      </p:sp>
      <p:sp>
        <p:nvSpPr>
          <p:cNvPr id="107" name="Google Shape;107;p37"/>
          <p:cNvSpPr/>
          <p:nvPr/>
        </p:nvSpPr>
        <p:spPr>
          <a:xfrm>
            <a:off x="9356458" y="6366765"/>
            <a:ext cx="1997342" cy="346249"/>
          </a:xfrm>
          <a:prstGeom prst="rect">
            <a:avLst/>
          </a:prstGeom>
          <a:noFill/>
          <a:ln>
            <a:noFill/>
          </a:ln>
        </p:spPr>
        <p:txBody>
          <a:bodyPr spcFirstLastPara="1" wrap="square" lIns="19050" tIns="19050" rIns="19050" bIns="19050" anchor="ctr" anchorCtr="0">
            <a:spAutoFit/>
          </a:bodyPr>
          <a:lstStyle/>
          <a:p>
            <a:pPr marL="0" marR="0" lvl="0" indent="0" algn="l" rtl="0">
              <a:spcBef>
                <a:spcPts val="0"/>
              </a:spcBef>
              <a:spcAft>
                <a:spcPts val="0"/>
              </a:spcAft>
              <a:buNone/>
            </a:pPr>
            <a:r>
              <a:rPr lang="it-IT" sz="2000" b="1">
                <a:solidFill>
                  <a:schemeClr val="accent1"/>
                </a:solidFill>
                <a:latin typeface="Garamond"/>
                <a:ea typeface="Garamond"/>
                <a:cs typeface="Garamond"/>
                <a:sym typeface="Garamond"/>
              </a:rPr>
              <a:t>ALPINE</a:t>
            </a:r>
            <a:r>
              <a:rPr lang="it-IT" sz="2000" b="1">
                <a:solidFill>
                  <a:schemeClr val="dk1"/>
                </a:solidFill>
                <a:latin typeface="Garamond"/>
                <a:ea typeface="Garamond"/>
                <a:cs typeface="Garamond"/>
                <a:sym typeface="Garamond"/>
              </a:rPr>
              <a:t> SKI HOUSE</a:t>
            </a:r>
            <a:endParaRPr sz="2000" b="1" i="0">
              <a:solidFill>
                <a:schemeClr val="dk1"/>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3">
            <a:alphaModFix/>
          </a:blip>
          <a:stretch>
            <a:fillRect/>
          </a:stretch>
        </a:blipFill>
        <a:effectLst/>
      </p:bgPr>
    </p:bg>
    <p:spTree>
      <p:nvGrpSpPr>
        <p:cNvPr id="1" name="Shape 9"/>
        <p:cNvGrpSpPr/>
        <p:nvPr/>
      </p:nvGrpSpPr>
      <p:grpSpPr>
        <a:xfrm>
          <a:off x="0" y="0"/>
          <a:ext cx="0" cy="0"/>
          <a:chOff x="0" y="0"/>
          <a:chExt cx="0" cy="0"/>
        </a:xfrm>
      </p:grpSpPr>
      <p:pic>
        <p:nvPicPr>
          <p:cNvPr id="10" name="Google Shape;10;p28" descr="HD-PanelContent-GrommetsCombined.png"/>
          <p:cNvPicPr preferRelativeResize="0"/>
          <p:nvPr/>
        </p:nvPicPr>
        <p:blipFill rotWithShape="1">
          <a:blip r:embed="rId34">
            <a:alphaModFix/>
          </a:blip>
          <a:srcRect/>
          <a:stretch/>
        </p:blipFill>
        <p:spPr>
          <a:xfrm>
            <a:off x="0" y="0"/>
            <a:ext cx="12188825" cy="6856214"/>
          </a:xfrm>
          <a:prstGeom prst="rect">
            <a:avLst/>
          </a:prstGeom>
          <a:noFill/>
          <a:ln>
            <a:noFill/>
          </a:ln>
        </p:spPr>
      </p:pic>
      <p:sp>
        <p:nvSpPr>
          <p:cNvPr id="11" name="Google Shape;11;p28"/>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262626"/>
              </a:buClr>
              <a:buSzPts val="4400"/>
              <a:buFont typeface="Garamond"/>
              <a:buNone/>
              <a:defRPr sz="4400" b="0" i="0" u="none" strike="noStrike" cap="none">
                <a:solidFill>
                  <a:srgbClr val="262626"/>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 name="Google Shape;12;p28"/>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3" name="Google Shape;13;p2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4" name="Google Shape;14;p2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5" name="Google Shape;15;p2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Garamond"/>
                <a:ea typeface="Garamond"/>
                <a:cs typeface="Garamond"/>
                <a:sym typeface="Garamond"/>
              </a:defRPr>
            </a:lvl1pPr>
            <a:lvl2pPr marL="0" marR="0" lvl="1" indent="0" algn="r" rtl="0">
              <a:spcBef>
                <a:spcPts val="0"/>
              </a:spcBef>
              <a:buNone/>
              <a:defRPr sz="1000" b="0" i="0" u="none" strike="noStrike" cap="none">
                <a:solidFill>
                  <a:schemeClr val="dk1"/>
                </a:solidFill>
                <a:latin typeface="Garamond"/>
                <a:ea typeface="Garamond"/>
                <a:cs typeface="Garamond"/>
                <a:sym typeface="Garamond"/>
              </a:defRPr>
            </a:lvl2pPr>
            <a:lvl3pPr marL="0" marR="0" lvl="2" indent="0" algn="r" rtl="0">
              <a:spcBef>
                <a:spcPts val="0"/>
              </a:spcBef>
              <a:buNone/>
              <a:defRPr sz="1000" b="0" i="0" u="none" strike="noStrike" cap="none">
                <a:solidFill>
                  <a:schemeClr val="dk1"/>
                </a:solidFill>
                <a:latin typeface="Garamond"/>
                <a:ea typeface="Garamond"/>
                <a:cs typeface="Garamond"/>
                <a:sym typeface="Garamond"/>
              </a:defRPr>
            </a:lvl3pPr>
            <a:lvl4pPr marL="0" marR="0" lvl="3" indent="0" algn="r" rtl="0">
              <a:spcBef>
                <a:spcPts val="0"/>
              </a:spcBef>
              <a:buNone/>
              <a:defRPr sz="1000" b="0" i="0" u="none" strike="noStrike" cap="none">
                <a:solidFill>
                  <a:schemeClr val="dk1"/>
                </a:solidFill>
                <a:latin typeface="Garamond"/>
                <a:ea typeface="Garamond"/>
                <a:cs typeface="Garamond"/>
                <a:sym typeface="Garamond"/>
              </a:defRPr>
            </a:lvl4pPr>
            <a:lvl5pPr marL="0" marR="0" lvl="4" indent="0" algn="r" rtl="0">
              <a:spcBef>
                <a:spcPts val="0"/>
              </a:spcBef>
              <a:buNone/>
              <a:defRPr sz="1000" b="0" i="0" u="none" strike="noStrike" cap="none">
                <a:solidFill>
                  <a:schemeClr val="dk1"/>
                </a:solidFill>
                <a:latin typeface="Garamond"/>
                <a:ea typeface="Garamond"/>
                <a:cs typeface="Garamond"/>
                <a:sym typeface="Garamond"/>
              </a:defRPr>
            </a:lvl5pPr>
            <a:lvl6pPr marL="0" marR="0" lvl="5" indent="0" algn="r" rtl="0">
              <a:spcBef>
                <a:spcPts val="0"/>
              </a:spcBef>
              <a:buNone/>
              <a:defRPr sz="1000" b="0" i="0" u="none" strike="noStrike" cap="none">
                <a:solidFill>
                  <a:schemeClr val="dk1"/>
                </a:solidFill>
                <a:latin typeface="Garamond"/>
                <a:ea typeface="Garamond"/>
                <a:cs typeface="Garamond"/>
                <a:sym typeface="Garamond"/>
              </a:defRPr>
            </a:lvl6pPr>
            <a:lvl7pPr marL="0" marR="0" lvl="6" indent="0" algn="r" rtl="0">
              <a:spcBef>
                <a:spcPts val="0"/>
              </a:spcBef>
              <a:buNone/>
              <a:defRPr sz="1000" b="0" i="0" u="none" strike="noStrike" cap="none">
                <a:solidFill>
                  <a:schemeClr val="dk1"/>
                </a:solidFill>
                <a:latin typeface="Garamond"/>
                <a:ea typeface="Garamond"/>
                <a:cs typeface="Garamond"/>
                <a:sym typeface="Garamond"/>
              </a:defRPr>
            </a:lvl7pPr>
            <a:lvl8pPr marL="0" marR="0" lvl="7" indent="0" algn="r" rtl="0">
              <a:spcBef>
                <a:spcPts val="0"/>
              </a:spcBef>
              <a:buNone/>
              <a:defRPr sz="1000" b="0" i="0" u="none" strike="noStrike" cap="none">
                <a:solidFill>
                  <a:schemeClr val="dk1"/>
                </a:solidFill>
                <a:latin typeface="Garamond"/>
                <a:ea typeface="Garamond"/>
                <a:cs typeface="Garamond"/>
                <a:sym typeface="Garamond"/>
              </a:defRPr>
            </a:lvl8pPr>
            <a:lvl9pPr marL="0" marR="0" lvl="8" indent="0" algn="r" rtl="0">
              <a:spcBef>
                <a:spcPts val="0"/>
              </a:spcBef>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4.jpg"/><Relationship Id="rId5" Type="http://schemas.openxmlformats.org/officeDocument/2006/relationships/image" Target="../media/image31.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
          <p:cNvSpPr txBox="1">
            <a:spLocks noGrp="1"/>
          </p:cNvSpPr>
          <p:nvPr>
            <p:ph type="ctrTitle"/>
          </p:nvPr>
        </p:nvSpPr>
        <p:spPr>
          <a:xfrm>
            <a:off x="2173350" y="2394400"/>
            <a:ext cx="7851900" cy="9711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5A1C18"/>
              </a:buClr>
              <a:buSzPts val="6600"/>
              <a:buFont typeface="Garamond"/>
              <a:buNone/>
            </a:pPr>
            <a:r>
              <a:rPr lang="it-IT" sz="6600" b="1">
                <a:solidFill>
                  <a:srgbClr val="5A1C18"/>
                </a:solidFill>
              </a:rPr>
              <a:t>L’eternità in ogni istante</a:t>
            </a:r>
            <a:endParaRPr sz="6600" b="1">
              <a:solidFill>
                <a:srgbClr val="5A1C18"/>
              </a:solidFill>
            </a:endParaRPr>
          </a:p>
        </p:txBody>
      </p:sp>
      <p:sp>
        <p:nvSpPr>
          <p:cNvPr id="296" name="Google Shape;296;p1"/>
          <p:cNvSpPr txBox="1">
            <a:spLocks noGrp="1"/>
          </p:cNvSpPr>
          <p:nvPr>
            <p:ph type="subTitle" idx="1"/>
          </p:nvPr>
        </p:nvSpPr>
        <p:spPr>
          <a:xfrm>
            <a:off x="2688171" y="3787624"/>
            <a:ext cx="6815700" cy="1320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3220"/>
              <a:buNone/>
            </a:pPr>
            <a:r>
              <a:rPr lang="it-IT" sz="2800" b="1">
                <a:solidFill>
                  <a:srgbClr val="5A1C18"/>
                </a:solidFill>
              </a:rPr>
              <a:t>Madeleine Delbrêl</a:t>
            </a:r>
            <a:endParaRPr/>
          </a:p>
          <a:p>
            <a:pPr marL="0" lvl="0" indent="0" algn="ctr" rtl="0">
              <a:spcBef>
                <a:spcPts val="1160"/>
              </a:spcBef>
              <a:spcAft>
                <a:spcPts val="0"/>
              </a:spcAft>
              <a:buSzPts val="3220"/>
              <a:buNone/>
            </a:pPr>
            <a:r>
              <a:rPr lang="it-IT" sz="2800" b="1">
                <a:solidFill>
                  <a:srgbClr val="5A1C18"/>
                </a:solidFill>
              </a:rPr>
              <a:t>     Cenni biografici</a:t>
            </a:r>
            <a:endParaRPr/>
          </a:p>
        </p:txBody>
      </p:sp>
      <p:sp>
        <p:nvSpPr>
          <p:cNvPr id="297" name="Google Shape;297;p1"/>
          <p:cNvSpPr txBox="1"/>
          <p:nvPr/>
        </p:nvSpPr>
        <p:spPr>
          <a:xfrm>
            <a:off x="2841160" y="5729348"/>
            <a:ext cx="6509700" cy="661724"/>
          </a:xfrm>
          <a:prstGeom prst="rect">
            <a:avLst/>
          </a:prstGeom>
          <a:noFill/>
          <a:ln>
            <a:noFill/>
          </a:ln>
        </p:spPr>
        <p:txBody>
          <a:bodyPr spcFirstLastPara="1" wrap="square" lIns="91425" tIns="45700" rIns="91425" bIns="45700" anchor="t" anchorCtr="0">
            <a:normAutofit lnSpcReduction="10000"/>
          </a:bodyPr>
          <a:lstStyle/>
          <a:p>
            <a:pPr marL="0" marR="0" lvl="0" indent="0" algn="ctr" rtl="0">
              <a:spcBef>
                <a:spcPts val="0"/>
              </a:spcBef>
              <a:spcAft>
                <a:spcPts val="0"/>
              </a:spcAft>
              <a:buClr>
                <a:schemeClr val="accent1"/>
              </a:buClr>
              <a:buSzPts val="2415"/>
              <a:buFont typeface="Arial"/>
              <a:buNone/>
            </a:pPr>
            <a:r>
              <a:rPr lang="it-IT" sz="2100" b="1" i="0" u="none" strike="noStrike" cap="none" dirty="0">
                <a:solidFill>
                  <a:srgbClr val="5A1C18"/>
                </a:solidFill>
                <a:latin typeface="Garamond"/>
                <a:ea typeface="Garamond"/>
                <a:cs typeface="Garamond"/>
                <a:sym typeface="Garamond"/>
              </a:rPr>
              <a:t>Saronno, 3 giugno 2023, </a:t>
            </a:r>
            <a:r>
              <a:rPr lang="it-IT" sz="2100" b="1" i="1" u="none" strike="noStrike" cap="none" dirty="0">
                <a:solidFill>
                  <a:srgbClr val="5A1C18"/>
                </a:solidFill>
                <a:latin typeface="Garamond"/>
                <a:ea typeface="Garamond"/>
                <a:cs typeface="Garamond"/>
                <a:sym typeface="Garamond"/>
              </a:rPr>
              <a:t>Come il filo in un </a:t>
            </a:r>
            <a:r>
              <a:rPr lang="it-IT" sz="2100" b="1" i="1" u="none" strike="noStrike" cap="none" dirty="0" smtClean="0">
                <a:solidFill>
                  <a:srgbClr val="5A1C18"/>
                </a:solidFill>
                <a:latin typeface="Garamond"/>
                <a:ea typeface="Garamond"/>
                <a:cs typeface="Garamond"/>
                <a:sym typeface="Garamond"/>
              </a:rPr>
              <a:t>vestito</a:t>
            </a:r>
          </a:p>
          <a:p>
            <a:pPr marL="0" marR="0" lvl="0" indent="0" algn="ctr" rtl="0">
              <a:spcBef>
                <a:spcPts val="0"/>
              </a:spcBef>
              <a:spcAft>
                <a:spcPts val="0"/>
              </a:spcAft>
              <a:buClr>
                <a:schemeClr val="accent1"/>
              </a:buClr>
              <a:buSzPts val="2415"/>
              <a:buFont typeface="Arial"/>
              <a:buNone/>
            </a:pPr>
            <a:r>
              <a:rPr lang="it-IT" sz="1900" b="1" dirty="0">
                <a:solidFill>
                  <a:srgbClr val="5A1C18"/>
                </a:solidFill>
                <a:latin typeface="Garamond"/>
                <a:sym typeface="Garamond"/>
              </a:rPr>
              <a:t>a</a:t>
            </a:r>
            <a:r>
              <a:rPr lang="it-IT" sz="1900" b="1" dirty="0" smtClean="0">
                <a:solidFill>
                  <a:srgbClr val="5A1C18"/>
                </a:solidFill>
                <a:latin typeface="Garamond"/>
                <a:sym typeface="Garamond"/>
              </a:rPr>
              <a:t> cura delle </a:t>
            </a:r>
            <a:r>
              <a:rPr lang="it-IT" sz="1900" b="1" i="1" dirty="0" smtClean="0">
                <a:solidFill>
                  <a:srgbClr val="5A1C18"/>
                </a:solidFill>
                <a:latin typeface="Garamond"/>
                <a:sym typeface="Garamond"/>
              </a:rPr>
              <a:t>Sorelle del Signore</a:t>
            </a:r>
            <a:endParaRPr sz="19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10"/>
          <p:cNvSpPr txBox="1">
            <a:spLocks noGrp="1"/>
          </p:cNvSpPr>
          <p:nvPr>
            <p:ph type="title"/>
          </p:nvPr>
        </p:nvSpPr>
        <p:spPr>
          <a:xfrm>
            <a:off x="-448560" y="479238"/>
            <a:ext cx="6241816" cy="13716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2A10"/>
              </a:buClr>
              <a:buSzPts val="2800"/>
              <a:buFont typeface="Garamond"/>
              <a:buNone/>
            </a:pPr>
            <a:r>
              <a:rPr lang="it-IT" b="1">
                <a:solidFill>
                  <a:srgbClr val="4C2A10"/>
                </a:solidFill>
              </a:rPr>
              <a:t>Sui passi della conversione…</a:t>
            </a:r>
            <a:endParaRPr b="1">
              <a:solidFill>
                <a:srgbClr val="4C2A10"/>
              </a:solidFill>
            </a:endParaRPr>
          </a:p>
        </p:txBody>
      </p:sp>
      <p:grpSp>
        <p:nvGrpSpPr>
          <p:cNvPr id="401" name="Google Shape;401;p10"/>
          <p:cNvGrpSpPr/>
          <p:nvPr/>
        </p:nvGrpSpPr>
        <p:grpSpPr>
          <a:xfrm>
            <a:off x="-801278" y="2244800"/>
            <a:ext cx="8814060" cy="3664584"/>
            <a:chOff x="0" y="321732"/>
            <a:chExt cx="8814060" cy="3664584"/>
          </a:xfrm>
        </p:grpSpPr>
        <p:sp>
          <p:nvSpPr>
            <p:cNvPr id="402" name="Google Shape;402;p10"/>
            <p:cNvSpPr/>
            <p:nvPr/>
          </p:nvSpPr>
          <p:spPr>
            <a:xfrm>
              <a:off x="2087169" y="1875882"/>
              <a:ext cx="2110086" cy="2110434"/>
            </a:xfrm>
            <a:prstGeom prst="ellipse">
              <a:avLst/>
            </a:prstGeom>
            <a:solidFill>
              <a:schemeClr val="accent1"/>
            </a:solidFill>
            <a:ln w="158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0"/>
            <p:cNvSpPr/>
            <p:nvPr/>
          </p:nvSpPr>
          <p:spPr>
            <a:xfrm>
              <a:off x="3433076" y="321732"/>
              <a:ext cx="626679" cy="626277"/>
            </a:xfrm>
            <a:prstGeom prst="donut">
              <a:avLst>
                <a:gd name="adj" fmla="val 7460"/>
              </a:avLst>
            </a:prstGeom>
            <a:solidFill>
              <a:schemeClr val="accent1"/>
            </a:solidFill>
            <a:ln w="158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0"/>
            <p:cNvSpPr/>
            <p:nvPr/>
          </p:nvSpPr>
          <p:spPr>
            <a:xfrm>
              <a:off x="4350620" y="2274589"/>
              <a:ext cx="1104401" cy="1104139"/>
            </a:xfrm>
            <a:prstGeom prst="ellipse">
              <a:avLst/>
            </a:prstGeom>
            <a:solidFill>
              <a:schemeClr val="accent1"/>
            </a:solidFill>
            <a:ln w="158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0"/>
            <p:cNvSpPr/>
            <p:nvPr/>
          </p:nvSpPr>
          <p:spPr>
            <a:xfrm>
              <a:off x="3918731" y="716041"/>
              <a:ext cx="1415538" cy="1415995"/>
            </a:xfrm>
            <a:prstGeom prst="ellipse">
              <a:avLst/>
            </a:prstGeom>
            <a:solidFill>
              <a:schemeClr val="accent1"/>
            </a:solidFill>
            <a:ln w="158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p:nvPr/>
          </p:nvSpPr>
          <p:spPr>
            <a:xfrm>
              <a:off x="5102459" y="368272"/>
              <a:ext cx="463619" cy="463936"/>
            </a:xfrm>
            <a:prstGeom prst="donut">
              <a:avLst>
                <a:gd name="adj" fmla="val 7460"/>
              </a:avLst>
            </a:prstGeom>
            <a:solidFill>
              <a:schemeClr val="accent1"/>
            </a:solidFill>
            <a:ln w="158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0"/>
            <p:cNvSpPr/>
            <p:nvPr/>
          </p:nvSpPr>
          <p:spPr>
            <a:xfrm>
              <a:off x="5566960" y="3383493"/>
              <a:ext cx="348155" cy="347769"/>
            </a:xfrm>
            <a:prstGeom prst="donut">
              <a:avLst>
                <a:gd name="adj" fmla="val 7460"/>
              </a:avLst>
            </a:prstGeom>
            <a:solidFill>
              <a:schemeClr val="accent1"/>
            </a:solidFill>
            <a:ln w="158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0"/>
            <p:cNvSpPr/>
            <p:nvPr/>
          </p:nvSpPr>
          <p:spPr>
            <a:xfrm>
              <a:off x="0" y="790799"/>
              <a:ext cx="3131635" cy="10169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0"/>
            <p:cNvSpPr txBox="1"/>
            <p:nvPr/>
          </p:nvSpPr>
          <p:spPr>
            <a:xfrm>
              <a:off x="0" y="790799"/>
              <a:ext cx="3131635" cy="1016922"/>
            </a:xfrm>
            <a:prstGeom prst="rect">
              <a:avLst/>
            </a:prstGeom>
            <a:noFill/>
            <a:ln>
              <a:noFill/>
            </a:ln>
          </p:spPr>
          <p:txBody>
            <a:bodyPr spcFirstLastPara="1" wrap="square" lIns="29200" tIns="29200" rIns="29200" bIns="2900" anchor="b" anchorCtr="0">
              <a:noAutofit/>
            </a:bodyPr>
            <a:lstStyle/>
            <a:p>
              <a:pPr marL="0" marR="0" lvl="0" indent="0" algn="r" rtl="0">
                <a:lnSpc>
                  <a:spcPct val="90000"/>
                </a:lnSpc>
                <a:spcBef>
                  <a:spcPts val="0"/>
                </a:spcBef>
                <a:spcAft>
                  <a:spcPts val="0"/>
                </a:spcAft>
                <a:buNone/>
              </a:pPr>
              <a:r>
                <a:rPr lang="it-IT" sz="2300" b="1">
                  <a:solidFill>
                    <a:schemeClr val="dk1"/>
                  </a:solidFill>
                  <a:latin typeface="Garamond"/>
                  <a:ea typeface="Garamond"/>
                  <a:cs typeface="Garamond"/>
                  <a:sym typeface="Garamond"/>
                </a:rPr>
                <a:t>Decide di pregare</a:t>
              </a:r>
              <a:endParaRPr sz="2300" b="1">
                <a:solidFill>
                  <a:schemeClr val="dk1"/>
                </a:solidFill>
                <a:latin typeface="Garamond"/>
                <a:ea typeface="Garamond"/>
                <a:cs typeface="Garamond"/>
                <a:sym typeface="Garamond"/>
              </a:endParaRPr>
            </a:p>
          </p:txBody>
        </p:sp>
        <p:sp>
          <p:nvSpPr>
            <p:cNvPr id="413" name="Google Shape;413;p10"/>
            <p:cNvSpPr/>
            <p:nvPr/>
          </p:nvSpPr>
          <p:spPr>
            <a:xfrm>
              <a:off x="5682425" y="2339819"/>
              <a:ext cx="3131635" cy="97404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txBox="1"/>
            <p:nvPr/>
          </p:nvSpPr>
          <p:spPr>
            <a:xfrm>
              <a:off x="5682425" y="2339819"/>
              <a:ext cx="3131635" cy="974046"/>
            </a:xfrm>
            <a:prstGeom prst="rect">
              <a:avLst/>
            </a:prstGeom>
            <a:noFill/>
            <a:ln>
              <a:noFill/>
            </a:ln>
          </p:spPr>
          <p:txBody>
            <a:bodyPr spcFirstLastPara="1" wrap="square" lIns="29200" tIns="29200" rIns="29200" bIns="29200" anchor="ctr" anchorCtr="0">
              <a:noAutofit/>
            </a:bodyPr>
            <a:lstStyle/>
            <a:p>
              <a:pPr marL="0" marR="0" lvl="0" indent="0" algn="l" rtl="0">
                <a:lnSpc>
                  <a:spcPct val="90000"/>
                </a:lnSpc>
                <a:spcBef>
                  <a:spcPts val="0"/>
                </a:spcBef>
                <a:spcAft>
                  <a:spcPts val="0"/>
                </a:spcAft>
                <a:buNone/>
              </a:pPr>
              <a:r>
                <a:rPr lang="it-IT" sz="2300">
                  <a:solidFill>
                    <a:schemeClr val="dk1"/>
                  </a:solidFill>
                  <a:latin typeface="Garamond"/>
                  <a:ea typeface="Garamond"/>
                  <a:cs typeface="Garamond"/>
                  <a:sym typeface="Garamond"/>
                </a:rPr>
                <a:t>Per non cadere nell’idealismo lo fa </a:t>
              </a:r>
              <a:r>
                <a:rPr lang="it-IT" sz="2300" b="1">
                  <a:solidFill>
                    <a:schemeClr val="dk1"/>
                  </a:solidFill>
                  <a:latin typeface="Garamond"/>
                  <a:ea typeface="Garamond"/>
                  <a:cs typeface="Garamond"/>
                  <a:sym typeface="Garamond"/>
                </a:rPr>
                <a:t>in ginocchio</a:t>
              </a:r>
              <a:endParaRPr sz="2300" b="1">
                <a:solidFill>
                  <a:schemeClr val="dk1"/>
                </a:solidFill>
                <a:latin typeface="Garamond"/>
                <a:ea typeface="Garamond"/>
                <a:cs typeface="Garamond"/>
                <a:sym typeface="Garamond"/>
              </a:endParaRPr>
            </a:p>
          </p:txBody>
        </p:sp>
        <p:sp>
          <p:nvSpPr>
            <p:cNvPr id="415" name="Google Shape;415;p10"/>
            <p:cNvSpPr/>
            <p:nvPr/>
          </p:nvSpPr>
          <p:spPr>
            <a:xfrm>
              <a:off x="5566960" y="790799"/>
              <a:ext cx="3131635" cy="12664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0"/>
            <p:cNvSpPr txBox="1"/>
            <p:nvPr/>
          </p:nvSpPr>
          <p:spPr>
            <a:xfrm>
              <a:off x="5566960" y="790799"/>
              <a:ext cx="3131635" cy="1266480"/>
            </a:xfrm>
            <a:prstGeom prst="rect">
              <a:avLst/>
            </a:prstGeom>
            <a:noFill/>
            <a:ln>
              <a:noFill/>
            </a:ln>
          </p:spPr>
          <p:txBody>
            <a:bodyPr spcFirstLastPara="1" wrap="square" lIns="29200" tIns="29200" rIns="29200" bIns="29200" anchor="ctr" anchorCtr="0">
              <a:noAutofit/>
            </a:bodyPr>
            <a:lstStyle/>
            <a:p>
              <a:pPr marL="0" marR="0" lvl="0" indent="0" algn="l" rtl="0">
                <a:lnSpc>
                  <a:spcPct val="90000"/>
                </a:lnSpc>
                <a:spcBef>
                  <a:spcPts val="0"/>
                </a:spcBef>
                <a:spcAft>
                  <a:spcPts val="0"/>
                </a:spcAft>
                <a:buNone/>
              </a:pPr>
              <a:r>
                <a:rPr lang="it-IT" sz="2300" b="1">
                  <a:solidFill>
                    <a:schemeClr val="dk1"/>
                  </a:solidFill>
                  <a:latin typeface="Garamond"/>
                  <a:ea typeface="Garamond"/>
                  <a:cs typeface="Garamond"/>
                  <a:sym typeface="Garamond"/>
                </a:rPr>
                <a:t>Dio la «folgora»</a:t>
              </a:r>
              <a:endParaRPr sz="2300" b="1">
                <a:solidFill>
                  <a:schemeClr val="dk1"/>
                </a:solidFill>
                <a:latin typeface="Garamond"/>
                <a:ea typeface="Garamond"/>
                <a:cs typeface="Garamond"/>
                <a:sym typeface="Garamond"/>
              </a:endParaRPr>
            </a:p>
          </p:txBody>
        </p:sp>
      </p:grpSp>
      <p:pic>
        <p:nvPicPr>
          <p:cNvPr id="417" name="Google Shape;417;p10"/>
          <p:cNvPicPr preferRelativeResize="0">
            <a:picLocks noGrp="1"/>
          </p:cNvPicPr>
          <p:nvPr>
            <p:ph type="pic" idx="2"/>
          </p:nvPr>
        </p:nvPicPr>
        <p:blipFill rotWithShape="1">
          <a:blip r:embed="rId3">
            <a:alphaModFix/>
          </a:blip>
          <a:srcRect l="3224" r="3223"/>
          <a:stretch/>
        </p:blipFill>
        <p:spPr>
          <a:xfrm flipH="1">
            <a:off x="8757918" y="91440"/>
            <a:ext cx="3434081" cy="5562890"/>
          </a:xfrm>
          <a:prstGeom prst="roundRect">
            <a:avLst>
              <a:gd name="adj" fmla="val 0"/>
            </a:avLst>
          </a:prstGeom>
          <a:noFill/>
          <a:ln w="57150" cap="flat" cmpd="thickThin">
            <a:solidFill>
              <a:srgbClr val="7F7F7F"/>
            </a:solidFill>
            <a:prstDash val="solid"/>
            <a:miter lim="800000"/>
            <a:headEnd type="none" w="sm" len="sm"/>
            <a:tailEnd type="none" w="sm" len="sm"/>
          </a:ln>
        </p:spPr>
      </p:pic>
      <p:sp>
        <p:nvSpPr>
          <p:cNvPr id="418" name="Google Shape;418;p10"/>
          <p:cNvSpPr txBox="1"/>
          <p:nvPr/>
        </p:nvSpPr>
        <p:spPr>
          <a:xfrm>
            <a:off x="1452881" y="5757088"/>
            <a:ext cx="1219199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600" i="1" dirty="0">
                <a:solidFill>
                  <a:srgbClr val="4C2A10"/>
                </a:solidFill>
                <a:latin typeface="Garamond"/>
                <a:ea typeface="Garamond"/>
                <a:cs typeface="Garamond"/>
                <a:sym typeface="Garamond"/>
              </a:rPr>
              <a:t>Dall’assurdità di Dio e della vita, all’incontro con il Dio vivente</a:t>
            </a:r>
            <a:endParaRPr dirty="0"/>
          </a:p>
          <a:p>
            <a:pPr marL="0" marR="0" lvl="0" indent="0" algn="l" rtl="0">
              <a:spcBef>
                <a:spcPts val="0"/>
              </a:spcBef>
              <a:spcAft>
                <a:spcPts val="0"/>
              </a:spcAft>
              <a:buNone/>
            </a:pPr>
            <a:endParaRPr sz="1800" dirty="0">
              <a:solidFill>
                <a:schemeClr val="dk1"/>
              </a:solidFill>
              <a:latin typeface="Garamond"/>
              <a:ea typeface="Garamond"/>
              <a:cs typeface="Garamond"/>
              <a:sym typeface="Garamon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1"/>
          <p:cNvSpPr txBox="1">
            <a:spLocks noGrp="1"/>
          </p:cNvSpPr>
          <p:nvPr>
            <p:ph type="title"/>
          </p:nvPr>
        </p:nvSpPr>
        <p:spPr>
          <a:xfrm>
            <a:off x="5354425" y="1863970"/>
            <a:ext cx="6561055" cy="1872028"/>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4C2A10"/>
              </a:buClr>
              <a:buSzPct val="100000"/>
              <a:buFont typeface="Garamond"/>
              <a:buNone/>
            </a:pPr>
            <a:r>
              <a:rPr lang="it-IT" b="1">
                <a:solidFill>
                  <a:srgbClr val="4C2A10"/>
                </a:solidFill>
              </a:rPr>
              <a:t>«Dio è vivo, </a:t>
            </a:r>
            <a:br>
              <a:rPr lang="it-IT" b="1">
                <a:solidFill>
                  <a:srgbClr val="4C2A10"/>
                </a:solidFill>
              </a:rPr>
            </a:br>
            <a:r>
              <a:rPr lang="it-IT" b="1">
                <a:solidFill>
                  <a:srgbClr val="4C2A10"/>
                </a:solidFill>
              </a:rPr>
              <a:t>viva la vita!»</a:t>
            </a:r>
            <a:endParaRPr b="1">
              <a:solidFill>
                <a:srgbClr val="4C2A10"/>
              </a:solidFill>
            </a:endParaRPr>
          </a:p>
        </p:txBody>
      </p:sp>
      <p:sp>
        <p:nvSpPr>
          <p:cNvPr id="425" name="Google Shape;425;p11"/>
          <p:cNvSpPr txBox="1">
            <a:spLocks noGrp="1"/>
          </p:cNvSpPr>
          <p:nvPr>
            <p:ph type="body" idx="1"/>
          </p:nvPr>
        </p:nvSpPr>
        <p:spPr>
          <a:xfrm>
            <a:off x="6717322" y="3762986"/>
            <a:ext cx="4630127" cy="1500187"/>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SzPts val="2760"/>
              <a:buNone/>
            </a:pPr>
            <a:r>
              <a:rPr lang="it-IT" b="1">
                <a:solidFill>
                  <a:srgbClr val="4C2A10"/>
                </a:solidFill>
              </a:rPr>
              <a:t>1924-1933</a:t>
            </a:r>
            <a:endParaRPr b="1">
              <a:solidFill>
                <a:srgbClr val="4C2A10"/>
              </a:solidFill>
            </a:endParaRPr>
          </a:p>
        </p:txBody>
      </p:sp>
      <p:sp>
        <p:nvSpPr>
          <p:cNvPr id="426" name="Google Shape;426;p11"/>
          <p:cNvSpPr txBox="1"/>
          <p:nvPr/>
        </p:nvSpPr>
        <p:spPr>
          <a:xfrm>
            <a:off x="129557" y="6329882"/>
            <a:ext cx="4630127" cy="1500187"/>
          </a:xfrm>
          <a:prstGeom prst="rect">
            <a:avLst/>
          </a:prstGeom>
          <a:noFill/>
          <a:ln>
            <a:noFill/>
          </a:ln>
        </p:spPr>
        <p:txBody>
          <a:bodyPr spcFirstLastPara="1" wrap="square" lIns="91425" tIns="45700" rIns="91425" bIns="45700" anchor="t" anchorCtr="0">
            <a:normAutofit/>
          </a:bodyPr>
          <a:lstStyle/>
          <a:p>
            <a:pPr marL="0" marR="0" lvl="0" indent="0" algn="r" rtl="0">
              <a:spcBef>
                <a:spcPts val="0"/>
              </a:spcBef>
              <a:spcAft>
                <a:spcPts val="0"/>
              </a:spcAft>
              <a:buClr>
                <a:schemeClr val="accent1"/>
              </a:buClr>
              <a:buSzPts val="2760"/>
              <a:buFont typeface="Arial"/>
              <a:buNone/>
            </a:pPr>
            <a:r>
              <a:rPr lang="it-IT" sz="2400" cap="none">
                <a:solidFill>
                  <a:schemeClr val="lt1"/>
                </a:solidFill>
                <a:latin typeface="Garamond"/>
                <a:ea typeface="Garamond"/>
                <a:cs typeface="Garamond"/>
                <a:sym typeface="Garamond"/>
              </a:rPr>
              <a:t>Parigi</a:t>
            </a:r>
            <a:endParaRPr sz="2400" cap="none">
              <a:solidFill>
                <a:schemeClr val="lt1"/>
              </a:solidFill>
              <a:latin typeface="Garamond"/>
              <a:ea typeface="Garamond"/>
              <a:cs typeface="Garamond"/>
              <a:sym typeface="Garamond"/>
            </a:endParaRPr>
          </a:p>
        </p:txBody>
      </p:sp>
      <p:pic>
        <p:nvPicPr>
          <p:cNvPr id="3" name="Segnaposto immagine 2"/>
          <p:cNvPicPr>
            <a:picLocks noGrp="1" noChangeAspect="1"/>
          </p:cNvPicPr>
          <p:nvPr>
            <p:ph type="pic" idx="2"/>
          </p:nvPr>
        </p:nvPicPr>
        <p:blipFill>
          <a:blip r:embed="rId3">
            <a:extLst>
              <a:ext uri="{28A0092B-C50C-407E-A947-70E740481C1C}">
                <a14:useLocalDpi xmlns:a14="http://schemas.microsoft.com/office/drawing/2010/main" val="0"/>
              </a:ext>
            </a:extLst>
          </a:blip>
          <a:srcRect l="17665" r="17665"/>
          <a:stretch>
            <a:fillRect/>
          </a:stretch>
        </p:blip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12"/>
          <p:cNvSpPr txBox="1">
            <a:spLocks noGrp="1"/>
          </p:cNvSpPr>
          <p:nvPr>
            <p:ph type="title"/>
          </p:nvPr>
        </p:nvSpPr>
        <p:spPr>
          <a:xfrm>
            <a:off x="3435645" y="4985972"/>
            <a:ext cx="6561055" cy="1872028"/>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4C2A10"/>
              </a:buClr>
              <a:buSzPct val="100000"/>
              <a:buFont typeface="Garamond"/>
              <a:buNone/>
            </a:pPr>
            <a:r>
              <a:rPr lang="it-IT" b="1">
                <a:solidFill>
                  <a:srgbClr val="4C2A10"/>
                </a:solidFill>
              </a:rPr>
              <a:t>«Abbagliata              da Dio»</a:t>
            </a:r>
            <a:endParaRPr b="1">
              <a:solidFill>
                <a:srgbClr val="4C2A10"/>
              </a:solidFill>
            </a:endParaRPr>
          </a:p>
        </p:txBody>
      </p:sp>
      <p:sp>
        <p:nvSpPr>
          <p:cNvPr id="434" name="Google Shape;434;p12"/>
          <p:cNvSpPr txBox="1">
            <a:spLocks noGrp="1"/>
          </p:cNvSpPr>
          <p:nvPr>
            <p:ph type="body" idx="1"/>
          </p:nvPr>
        </p:nvSpPr>
        <p:spPr>
          <a:xfrm>
            <a:off x="4401109" y="6456441"/>
            <a:ext cx="4630127" cy="1500187"/>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SzPts val="2760"/>
              <a:buNone/>
            </a:pPr>
            <a:r>
              <a:rPr lang="it-IT" b="1">
                <a:solidFill>
                  <a:srgbClr val="4C2A10"/>
                </a:solidFill>
              </a:rPr>
              <a:t>1926</a:t>
            </a:r>
            <a:endParaRPr b="1">
              <a:solidFill>
                <a:srgbClr val="4C2A10"/>
              </a:solidFill>
            </a:endParaRPr>
          </a:p>
        </p:txBody>
      </p:sp>
      <p:sp>
        <p:nvSpPr>
          <p:cNvPr id="435" name="Google Shape;435;p12"/>
          <p:cNvSpPr txBox="1"/>
          <p:nvPr/>
        </p:nvSpPr>
        <p:spPr>
          <a:xfrm>
            <a:off x="129557" y="6329882"/>
            <a:ext cx="4630127" cy="1500187"/>
          </a:xfrm>
          <a:prstGeom prst="rect">
            <a:avLst/>
          </a:prstGeom>
          <a:noFill/>
          <a:ln>
            <a:noFill/>
          </a:ln>
        </p:spPr>
        <p:txBody>
          <a:bodyPr spcFirstLastPara="1" wrap="square" lIns="91425" tIns="45700" rIns="91425" bIns="45700" anchor="t" anchorCtr="0">
            <a:normAutofit/>
          </a:bodyPr>
          <a:lstStyle/>
          <a:p>
            <a:pPr marL="0" marR="0" lvl="0" indent="0" algn="r" rtl="0">
              <a:spcBef>
                <a:spcPts val="0"/>
              </a:spcBef>
              <a:spcAft>
                <a:spcPts val="0"/>
              </a:spcAft>
              <a:buClr>
                <a:schemeClr val="accent1"/>
              </a:buClr>
              <a:buSzPts val="2760"/>
              <a:buFont typeface="Arial"/>
              <a:buNone/>
            </a:pPr>
            <a:r>
              <a:rPr lang="it-IT" sz="2400" cap="none">
                <a:solidFill>
                  <a:schemeClr val="lt1"/>
                </a:solidFill>
                <a:latin typeface="Garamond"/>
                <a:ea typeface="Garamond"/>
                <a:cs typeface="Garamond"/>
                <a:sym typeface="Garamond"/>
              </a:rPr>
              <a:t>Parigi</a:t>
            </a:r>
            <a:endParaRPr sz="2400" cap="none">
              <a:solidFill>
                <a:schemeClr val="lt1"/>
              </a:solidFill>
              <a:latin typeface="Garamond"/>
              <a:ea typeface="Garamond"/>
              <a:cs typeface="Garamond"/>
              <a:sym typeface="Garamond"/>
            </a:endParaRPr>
          </a:p>
        </p:txBody>
      </p:sp>
      <p:pic>
        <p:nvPicPr>
          <p:cNvPr id="436" name="Google Shape;436;p12"/>
          <p:cNvPicPr preferRelativeResize="0"/>
          <p:nvPr/>
        </p:nvPicPr>
        <p:blipFill rotWithShape="1">
          <a:blip r:embed="rId3">
            <a:alphaModFix/>
          </a:blip>
          <a:srcRect l="71166"/>
          <a:stretch/>
        </p:blipFill>
        <p:spPr>
          <a:xfrm>
            <a:off x="8672660" y="0"/>
            <a:ext cx="3519340" cy="6858000"/>
          </a:xfrm>
          <a:prstGeom prst="rect">
            <a:avLst/>
          </a:prstGeom>
          <a:noFill/>
          <a:ln>
            <a:noFill/>
          </a:ln>
        </p:spPr>
      </p:pic>
      <p:sp>
        <p:nvSpPr>
          <p:cNvPr id="437" name="Google Shape;437;p12"/>
          <p:cNvSpPr txBox="1"/>
          <p:nvPr/>
        </p:nvSpPr>
        <p:spPr>
          <a:xfrm>
            <a:off x="887266" y="706939"/>
            <a:ext cx="7549724"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i="1" dirty="0">
                <a:solidFill>
                  <a:srgbClr val="4C2A10"/>
                </a:solidFill>
                <a:latin typeface="Garamond"/>
                <a:ea typeface="Garamond"/>
                <a:cs typeface="Garamond"/>
                <a:sym typeface="Garamond"/>
              </a:rPr>
              <a:t>Tu vivevi e io non ne sapevo niente. </a:t>
            </a:r>
            <a:endParaRPr sz="3200" i="1" dirty="0">
              <a:solidFill>
                <a:srgbClr val="4C2A10"/>
              </a:solidFill>
              <a:latin typeface="Garamond"/>
              <a:ea typeface="Garamond"/>
              <a:cs typeface="Garamond"/>
              <a:sym typeface="Garamond"/>
            </a:endParaRPr>
          </a:p>
          <a:p>
            <a:pPr marL="0" marR="0" lvl="0" indent="0" algn="l" rtl="0">
              <a:spcBef>
                <a:spcPts val="0"/>
              </a:spcBef>
              <a:spcAft>
                <a:spcPts val="0"/>
              </a:spcAft>
              <a:buNone/>
            </a:pPr>
            <a:r>
              <a:rPr lang="it-IT" sz="3200" i="1" dirty="0">
                <a:solidFill>
                  <a:srgbClr val="4C2A10"/>
                </a:solidFill>
                <a:latin typeface="Garamond"/>
                <a:ea typeface="Garamond"/>
                <a:cs typeface="Garamond"/>
                <a:sym typeface="Garamond"/>
              </a:rPr>
              <a:t>Avevi fatto il mio cuore a tua misura, </a:t>
            </a:r>
            <a:endParaRPr lang="it-IT" sz="3200" i="1" dirty="0" smtClean="0">
              <a:solidFill>
                <a:srgbClr val="4C2A10"/>
              </a:solidFill>
              <a:latin typeface="Garamond"/>
              <a:ea typeface="Garamond"/>
              <a:cs typeface="Garamond"/>
              <a:sym typeface="Garamond"/>
            </a:endParaRPr>
          </a:p>
          <a:p>
            <a:pPr marL="0" marR="0" lvl="0" indent="0" algn="l" rtl="0">
              <a:spcBef>
                <a:spcPts val="0"/>
              </a:spcBef>
              <a:spcAft>
                <a:spcPts val="0"/>
              </a:spcAft>
              <a:buNone/>
            </a:pPr>
            <a:r>
              <a:rPr lang="it-IT" sz="3200" i="1" dirty="0" smtClean="0">
                <a:solidFill>
                  <a:srgbClr val="4C2A10"/>
                </a:solidFill>
                <a:latin typeface="Garamond"/>
                <a:ea typeface="Garamond"/>
                <a:cs typeface="Garamond"/>
                <a:sym typeface="Garamond"/>
              </a:rPr>
              <a:t>la mia vita </a:t>
            </a:r>
            <a:r>
              <a:rPr lang="it-IT" sz="3200" i="1" dirty="0">
                <a:solidFill>
                  <a:srgbClr val="4C2A10"/>
                </a:solidFill>
                <a:latin typeface="Garamond"/>
                <a:ea typeface="Garamond"/>
                <a:cs typeface="Garamond"/>
                <a:sym typeface="Garamond"/>
              </a:rPr>
              <a:t>per durare quanto Te </a:t>
            </a:r>
            <a:endParaRPr lang="it-IT" sz="3200" i="1" dirty="0" smtClean="0">
              <a:solidFill>
                <a:srgbClr val="4C2A10"/>
              </a:solidFill>
              <a:latin typeface="Garamond"/>
              <a:ea typeface="Garamond"/>
              <a:cs typeface="Garamond"/>
              <a:sym typeface="Garamond"/>
            </a:endParaRPr>
          </a:p>
          <a:p>
            <a:pPr marL="0" marR="0" lvl="0" indent="0" algn="l" rtl="0">
              <a:spcBef>
                <a:spcPts val="0"/>
              </a:spcBef>
              <a:spcAft>
                <a:spcPts val="0"/>
              </a:spcAft>
              <a:buNone/>
            </a:pPr>
            <a:r>
              <a:rPr lang="it-IT" sz="3200" i="1" dirty="0" smtClean="0">
                <a:solidFill>
                  <a:srgbClr val="4C2A10"/>
                </a:solidFill>
                <a:latin typeface="Garamond"/>
                <a:ea typeface="Garamond"/>
                <a:cs typeface="Garamond"/>
                <a:sym typeface="Garamond"/>
              </a:rPr>
              <a:t>e</a:t>
            </a:r>
            <a:r>
              <a:rPr lang="it-IT" sz="3200" i="1" dirty="0">
                <a:solidFill>
                  <a:srgbClr val="4C2A10"/>
                </a:solidFill>
                <a:latin typeface="Garamond"/>
                <a:ea typeface="Garamond"/>
                <a:cs typeface="Garamond"/>
                <a:sym typeface="Garamond"/>
              </a:rPr>
              <a:t>, poiché non eri presente, </a:t>
            </a:r>
            <a:endParaRPr lang="it-IT" sz="3200" i="1" dirty="0" smtClean="0">
              <a:solidFill>
                <a:srgbClr val="4C2A10"/>
              </a:solidFill>
              <a:latin typeface="Garamond"/>
              <a:ea typeface="Garamond"/>
              <a:cs typeface="Garamond"/>
              <a:sym typeface="Garamond"/>
            </a:endParaRPr>
          </a:p>
          <a:p>
            <a:pPr marL="0" marR="0" lvl="0" indent="0" algn="l" rtl="0">
              <a:spcBef>
                <a:spcPts val="0"/>
              </a:spcBef>
              <a:spcAft>
                <a:spcPts val="0"/>
              </a:spcAft>
              <a:buNone/>
            </a:pPr>
            <a:r>
              <a:rPr lang="it-IT" sz="3200" i="1" dirty="0" smtClean="0">
                <a:solidFill>
                  <a:srgbClr val="4C2A10"/>
                </a:solidFill>
                <a:latin typeface="Garamond"/>
                <a:ea typeface="Garamond"/>
                <a:cs typeface="Garamond"/>
                <a:sym typeface="Garamond"/>
              </a:rPr>
              <a:t>il </a:t>
            </a:r>
            <a:r>
              <a:rPr lang="it-IT" sz="3200" i="1" dirty="0">
                <a:solidFill>
                  <a:srgbClr val="4C2A10"/>
                </a:solidFill>
                <a:latin typeface="Garamond"/>
                <a:ea typeface="Garamond"/>
                <a:cs typeface="Garamond"/>
                <a:sym typeface="Garamond"/>
              </a:rPr>
              <a:t>mondo intero mi </a:t>
            </a:r>
            <a:r>
              <a:rPr lang="it-IT" sz="3200" i="1" dirty="0" smtClean="0">
                <a:solidFill>
                  <a:srgbClr val="4C2A10"/>
                </a:solidFill>
                <a:latin typeface="Garamond"/>
                <a:ea typeface="Garamond"/>
                <a:cs typeface="Garamond"/>
                <a:sym typeface="Garamond"/>
              </a:rPr>
              <a:t>appariva piccolo </a:t>
            </a:r>
            <a:r>
              <a:rPr lang="it-IT" sz="3200" i="1" dirty="0">
                <a:solidFill>
                  <a:srgbClr val="4C2A10"/>
                </a:solidFill>
                <a:latin typeface="Garamond"/>
                <a:ea typeface="Garamond"/>
                <a:cs typeface="Garamond"/>
                <a:sym typeface="Garamond"/>
              </a:rPr>
              <a:t>e stupido </a:t>
            </a:r>
            <a:endParaRPr lang="it-IT" sz="3200" i="1" dirty="0" smtClean="0">
              <a:solidFill>
                <a:srgbClr val="4C2A10"/>
              </a:solidFill>
              <a:latin typeface="Garamond"/>
              <a:ea typeface="Garamond"/>
              <a:cs typeface="Garamond"/>
              <a:sym typeface="Garamond"/>
            </a:endParaRPr>
          </a:p>
          <a:p>
            <a:pPr marL="0" marR="0" lvl="0" indent="0" algn="l" rtl="0">
              <a:spcBef>
                <a:spcPts val="0"/>
              </a:spcBef>
              <a:spcAft>
                <a:spcPts val="0"/>
              </a:spcAft>
              <a:buNone/>
            </a:pPr>
            <a:r>
              <a:rPr lang="it-IT" sz="3200" i="1" dirty="0" smtClean="0">
                <a:solidFill>
                  <a:srgbClr val="4C2A10"/>
                </a:solidFill>
                <a:latin typeface="Garamond"/>
                <a:ea typeface="Garamond"/>
                <a:cs typeface="Garamond"/>
                <a:sym typeface="Garamond"/>
              </a:rPr>
              <a:t>e </a:t>
            </a:r>
            <a:r>
              <a:rPr lang="it-IT" sz="3200" i="1" dirty="0">
                <a:solidFill>
                  <a:srgbClr val="4C2A10"/>
                </a:solidFill>
                <a:latin typeface="Garamond"/>
                <a:ea typeface="Garamond"/>
                <a:cs typeface="Garamond"/>
                <a:sym typeface="Garamond"/>
              </a:rPr>
              <a:t>il destino degli uomini insulso e cattivo. </a:t>
            </a:r>
            <a:endParaRPr lang="it-IT" sz="3200" i="1" dirty="0" smtClean="0">
              <a:solidFill>
                <a:srgbClr val="4C2A10"/>
              </a:solidFill>
              <a:latin typeface="Garamond"/>
              <a:ea typeface="Garamond"/>
              <a:cs typeface="Garamond"/>
              <a:sym typeface="Garamond"/>
            </a:endParaRPr>
          </a:p>
          <a:p>
            <a:pPr marL="0" marR="0" lvl="0" indent="0" algn="l" rtl="0">
              <a:spcBef>
                <a:spcPts val="0"/>
              </a:spcBef>
              <a:spcAft>
                <a:spcPts val="0"/>
              </a:spcAft>
              <a:buNone/>
            </a:pPr>
            <a:r>
              <a:rPr lang="it-IT" sz="3200" i="1" dirty="0" smtClean="0">
                <a:solidFill>
                  <a:srgbClr val="4C2A10"/>
                </a:solidFill>
                <a:latin typeface="Garamond"/>
                <a:ea typeface="Garamond"/>
                <a:cs typeface="Garamond"/>
                <a:sym typeface="Garamond"/>
              </a:rPr>
              <a:t>Ma</a:t>
            </a:r>
            <a:r>
              <a:rPr lang="it-IT" sz="3200" i="1" dirty="0">
                <a:solidFill>
                  <a:srgbClr val="4C2A10"/>
                </a:solidFill>
                <a:latin typeface="Garamond"/>
                <a:ea typeface="Garamond"/>
                <a:cs typeface="Garamond"/>
                <a:sym typeface="Garamond"/>
              </a:rPr>
              <a:t>, quando ho </a:t>
            </a:r>
            <a:r>
              <a:rPr lang="it-IT" sz="3200" i="1" dirty="0" smtClean="0">
                <a:solidFill>
                  <a:srgbClr val="4C2A10"/>
                </a:solidFill>
                <a:latin typeface="Garamond"/>
                <a:ea typeface="Garamond"/>
                <a:cs typeface="Garamond"/>
                <a:sym typeface="Garamond"/>
              </a:rPr>
              <a:t>saputo che </a:t>
            </a:r>
            <a:r>
              <a:rPr lang="it-IT" sz="3200" i="1" dirty="0">
                <a:solidFill>
                  <a:srgbClr val="4C2A10"/>
                </a:solidFill>
                <a:latin typeface="Garamond"/>
                <a:ea typeface="Garamond"/>
                <a:cs typeface="Garamond"/>
                <a:sym typeface="Garamond"/>
              </a:rPr>
              <a:t>vivevi, </a:t>
            </a:r>
            <a:endParaRPr lang="it-IT" sz="3200" i="1" dirty="0" smtClean="0">
              <a:solidFill>
                <a:srgbClr val="4C2A10"/>
              </a:solidFill>
              <a:latin typeface="Garamond"/>
              <a:ea typeface="Garamond"/>
              <a:cs typeface="Garamond"/>
              <a:sym typeface="Garamond"/>
            </a:endParaRPr>
          </a:p>
          <a:p>
            <a:pPr marL="0" marR="0" lvl="0" indent="0" algn="l" rtl="0">
              <a:spcBef>
                <a:spcPts val="0"/>
              </a:spcBef>
              <a:spcAft>
                <a:spcPts val="0"/>
              </a:spcAft>
              <a:buNone/>
            </a:pPr>
            <a:r>
              <a:rPr lang="it-IT" sz="3200" i="1" dirty="0" smtClean="0">
                <a:solidFill>
                  <a:srgbClr val="4C2A10"/>
                </a:solidFill>
                <a:latin typeface="Garamond"/>
                <a:ea typeface="Garamond"/>
                <a:cs typeface="Garamond"/>
                <a:sym typeface="Garamond"/>
              </a:rPr>
              <a:t>t'ho </a:t>
            </a:r>
            <a:r>
              <a:rPr lang="it-IT" sz="3200" i="1" dirty="0">
                <a:solidFill>
                  <a:srgbClr val="4C2A10"/>
                </a:solidFill>
                <a:latin typeface="Garamond"/>
                <a:ea typeface="Garamond"/>
                <a:cs typeface="Garamond"/>
                <a:sym typeface="Garamond"/>
              </a:rPr>
              <a:t>ringraziato d'avermi fatto vivere, </a:t>
            </a:r>
            <a:endParaRPr lang="it-IT" sz="3200" i="1" dirty="0" smtClean="0">
              <a:solidFill>
                <a:srgbClr val="4C2A10"/>
              </a:solidFill>
              <a:latin typeface="Garamond"/>
              <a:ea typeface="Garamond"/>
              <a:cs typeface="Garamond"/>
              <a:sym typeface="Garamond"/>
            </a:endParaRPr>
          </a:p>
          <a:p>
            <a:pPr marL="0" marR="0" lvl="0" indent="0" algn="l" rtl="0">
              <a:spcBef>
                <a:spcPts val="0"/>
              </a:spcBef>
              <a:spcAft>
                <a:spcPts val="0"/>
              </a:spcAft>
              <a:buNone/>
            </a:pPr>
            <a:r>
              <a:rPr lang="it-IT" sz="3200" i="1" dirty="0" smtClean="0">
                <a:solidFill>
                  <a:srgbClr val="4C2A10"/>
                </a:solidFill>
                <a:latin typeface="Garamond"/>
                <a:ea typeface="Garamond"/>
                <a:cs typeface="Garamond"/>
                <a:sym typeface="Garamond"/>
              </a:rPr>
              <a:t>t'ho </a:t>
            </a:r>
            <a:r>
              <a:rPr lang="it-IT" sz="3200" i="1" dirty="0">
                <a:solidFill>
                  <a:srgbClr val="4C2A10"/>
                </a:solidFill>
                <a:latin typeface="Garamond"/>
                <a:ea typeface="Garamond"/>
                <a:cs typeface="Garamond"/>
                <a:sym typeface="Garamond"/>
              </a:rPr>
              <a:t>ringraziato per la vita </a:t>
            </a:r>
            <a:r>
              <a:rPr lang="it-IT" sz="3200" i="1" dirty="0" smtClean="0">
                <a:solidFill>
                  <a:srgbClr val="4C2A10"/>
                </a:solidFill>
                <a:latin typeface="Garamond"/>
                <a:ea typeface="Garamond"/>
                <a:cs typeface="Garamond"/>
                <a:sym typeface="Garamond"/>
              </a:rPr>
              <a:t>del mondo </a:t>
            </a:r>
            <a:r>
              <a:rPr lang="it-IT" sz="3200" i="1" dirty="0">
                <a:solidFill>
                  <a:srgbClr val="4C2A10"/>
                </a:solidFill>
                <a:latin typeface="Garamond"/>
                <a:ea typeface="Garamond"/>
                <a:cs typeface="Garamond"/>
                <a:sym typeface="Garamond"/>
              </a:rPr>
              <a:t>intero.</a:t>
            </a:r>
            <a:endParaRPr sz="3200" dirty="0">
              <a:solidFill>
                <a:srgbClr val="4C2A10"/>
              </a:solidFill>
              <a:latin typeface="Garamond"/>
              <a:ea typeface="Garamond"/>
              <a:cs typeface="Garamond"/>
              <a:sym typeface="Garamon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13" descr="Fiore"/>
          <p:cNvPicPr preferRelativeResize="0"/>
          <p:nvPr/>
        </p:nvPicPr>
        <p:blipFill rotWithShape="1">
          <a:blip r:embed="rId3">
            <a:alphaModFix amt="40000"/>
          </a:blip>
          <a:srcRect l="46403" r="157"/>
          <a:stretch/>
        </p:blipFill>
        <p:spPr>
          <a:xfrm>
            <a:off x="0" y="0"/>
            <a:ext cx="7044965" cy="6858001"/>
          </a:xfrm>
          <a:prstGeom prst="rect">
            <a:avLst/>
          </a:prstGeom>
          <a:solidFill>
            <a:srgbClr val="FEFEFE"/>
          </a:solidFill>
          <a:ln>
            <a:noFill/>
          </a:ln>
        </p:spPr>
      </p:pic>
      <p:sp>
        <p:nvSpPr>
          <p:cNvPr id="444" name="Google Shape;444;p13"/>
          <p:cNvSpPr txBox="1">
            <a:spLocks noGrp="1"/>
          </p:cNvSpPr>
          <p:nvPr>
            <p:ph type="title"/>
          </p:nvPr>
        </p:nvSpPr>
        <p:spPr>
          <a:xfrm>
            <a:off x="7651123" y="457200"/>
            <a:ext cx="3932237" cy="1600200"/>
          </a:xfrm>
          <a:prstGeom prst="rect">
            <a:avLst/>
          </a:prstGeom>
          <a:noFill/>
          <a:ln>
            <a:noFill/>
          </a:ln>
        </p:spPr>
        <p:txBody>
          <a:bodyPr spcFirstLastPara="1" wrap="square" lIns="0" tIns="45700" rIns="0" bIns="45700" anchor="b" anchorCtr="0">
            <a:normAutofit/>
          </a:bodyPr>
          <a:lstStyle/>
          <a:p>
            <a:pPr marL="0" lvl="0" indent="0" algn="ctr" rtl="0">
              <a:spcBef>
                <a:spcPts val="0"/>
              </a:spcBef>
              <a:spcAft>
                <a:spcPts val="0"/>
              </a:spcAft>
              <a:buClr>
                <a:srgbClr val="4C2A10"/>
              </a:buClr>
              <a:buSzPts val="3600"/>
              <a:buFont typeface="Garamond"/>
              <a:buNone/>
            </a:pPr>
            <a:r>
              <a:rPr lang="it-IT">
                <a:solidFill>
                  <a:srgbClr val="4C2A10"/>
                </a:solidFill>
              </a:rPr>
              <a:t>1925-1933</a:t>
            </a:r>
            <a:br>
              <a:rPr lang="it-IT">
                <a:solidFill>
                  <a:srgbClr val="4C2A10"/>
                </a:solidFill>
              </a:rPr>
            </a:br>
            <a:endParaRPr>
              <a:solidFill>
                <a:srgbClr val="4C2A10"/>
              </a:solidFill>
            </a:endParaRPr>
          </a:p>
        </p:txBody>
      </p:sp>
      <p:sp>
        <p:nvSpPr>
          <p:cNvPr id="445" name="Google Shape;445;p13"/>
          <p:cNvSpPr txBox="1">
            <a:spLocks noGrp="1"/>
          </p:cNvSpPr>
          <p:nvPr>
            <p:ph type="body" idx="1"/>
          </p:nvPr>
        </p:nvSpPr>
        <p:spPr>
          <a:xfrm>
            <a:off x="7503737" y="2406769"/>
            <a:ext cx="4477731" cy="3660626"/>
          </a:xfrm>
          <a:prstGeom prst="rect">
            <a:avLst/>
          </a:prstGeom>
          <a:noFill/>
          <a:ln>
            <a:noFill/>
          </a:ln>
        </p:spPr>
        <p:txBody>
          <a:bodyPr spcFirstLastPara="1" wrap="square" lIns="0" tIns="45700" rIns="0" bIns="45700" anchor="t" anchorCtr="0">
            <a:normAutofit/>
          </a:bodyPr>
          <a:lstStyle/>
          <a:p>
            <a:pPr marL="0" lvl="0" indent="0" algn="just" rtl="0">
              <a:lnSpc>
                <a:spcPct val="100000"/>
              </a:lnSpc>
              <a:spcBef>
                <a:spcPts val="0"/>
              </a:spcBef>
              <a:spcAft>
                <a:spcPts val="0"/>
              </a:spcAft>
              <a:buSzPts val="2760"/>
              <a:buNone/>
            </a:pPr>
            <a:r>
              <a:rPr lang="it-IT" sz="2400"/>
              <a:t>Una sola vocazione possibile: </a:t>
            </a:r>
            <a:r>
              <a:rPr lang="it-IT" sz="2400" b="1"/>
              <a:t>vivere in modo che la preghiera diventi tutta la vita…</a:t>
            </a:r>
            <a:endParaRPr/>
          </a:p>
          <a:p>
            <a:pPr marL="0" lvl="0" indent="0" algn="just" rtl="0">
              <a:lnSpc>
                <a:spcPct val="100000"/>
              </a:lnSpc>
              <a:spcBef>
                <a:spcPts val="3000"/>
              </a:spcBef>
              <a:spcAft>
                <a:spcPts val="0"/>
              </a:spcAft>
              <a:buSzPts val="2760"/>
              <a:buNone/>
            </a:pPr>
            <a:r>
              <a:rPr lang="it-IT" sz="2400"/>
              <a:t>….pensa subito di entrare al Carmelo, ma…</a:t>
            </a:r>
            <a:endParaRPr/>
          </a:p>
          <a:p>
            <a:pPr marL="0" lvl="0" indent="0" algn="just" rtl="0">
              <a:lnSpc>
                <a:spcPct val="100000"/>
              </a:lnSpc>
              <a:spcBef>
                <a:spcPts val="3000"/>
              </a:spcBef>
              <a:spcAft>
                <a:spcPts val="0"/>
              </a:spcAft>
              <a:buSzPts val="2760"/>
              <a:buNone/>
            </a:pPr>
            <a:r>
              <a:rPr lang="it-IT" sz="2400"/>
              <a:t>…il mondo dovrà diventare il suo Carmelo, il suo monastero.</a:t>
            </a:r>
            <a:endParaRPr sz="2400"/>
          </a:p>
          <a:p>
            <a:pPr marL="0" lvl="0" indent="0" algn="just" rtl="0">
              <a:lnSpc>
                <a:spcPct val="100000"/>
              </a:lnSpc>
              <a:spcBef>
                <a:spcPts val="3000"/>
              </a:spcBef>
              <a:spcAft>
                <a:spcPts val="0"/>
              </a:spcAft>
              <a:buSzPts val="1840"/>
              <a:buNone/>
            </a:pPr>
            <a:endParaRPr/>
          </a:p>
        </p:txBody>
      </p:sp>
      <p:sp>
        <p:nvSpPr>
          <p:cNvPr id="446" name="Google Shape;446;p13"/>
          <p:cNvSpPr txBox="1"/>
          <p:nvPr/>
        </p:nvSpPr>
        <p:spPr>
          <a:xfrm>
            <a:off x="9247695" y="6278252"/>
            <a:ext cx="2582944" cy="41477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p:txBody>
      </p:sp>
      <p:sp>
        <p:nvSpPr>
          <p:cNvPr id="447" name="Google Shape;447;p13"/>
          <p:cNvSpPr txBox="1"/>
          <p:nvPr/>
        </p:nvSpPr>
        <p:spPr>
          <a:xfrm>
            <a:off x="2780907" y="6211670"/>
            <a:ext cx="426405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600" b="1" i="1">
                <a:solidFill>
                  <a:srgbClr val="4C2A10"/>
                </a:solidFill>
                <a:latin typeface="Garamond"/>
                <a:ea typeface="Garamond"/>
                <a:cs typeface="Garamond"/>
                <a:sym typeface="Garamond"/>
              </a:rPr>
              <a:t>Esplode il Vangelo</a:t>
            </a:r>
            <a:endParaRPr sz="1800" b="1">
              <a:solidFill>
                <a:schemeClr val="dk1"/>
              </a:solidFill>
              <a:latin typeface="Garamond"/>
              <a:ea typeface="Garamond"/>
              <a:cs typeface="Garamond"/>
              <a:sym typeface="Garamond"/>
            </a:endParaRPr>
          </a:p>
        </p:txBody>
      </p:sp>
      <p:pic>
        <p:nvPicPr>
          <p:cNvPr id="448" name="Google Shape;448;p13"/>
          <p:cNvPicPr preferRelativeResize="0"/>
          <p:nvPr/>
        </p:nvPicPr>
        <p:blipFill rotWithShape="1">
          <a:blip r:embed="rId4">
            <a:alphaModFix/>
          </a:blip>
          <a:srcRect l="15985"/>
          <a:stretch/>
        </p:blipFill>
        <p:spPr>
          <a:xfrm rot="-6198220">
            <a:off x="2049052" y="116912"/>
            <a:ext cx="2592971" cy="4579717"/>
          </a:xfrm>
          <a:prstGeom prst="rect">
            <a:avLst/>
          </a:prstGeom>
          <a:solidFill>
            <a:srgbClr val="ECECEC"/>
          </a:solidFill>
          <a:ln w="88900" cap="sq" cmpd="sng">
            <a:solidFill>
              <a:srgbClr val="F0E0B4"/>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49" name="Google Shape;449;p13"/>
          <p:cNvPicPr preferRelativeResize="0"/>
          <p:nvPr/>
        </p:nvPicPr>
        <p:blipFill rotWithShape="1">
          <a:blip r:embed="rId5">
            <a:alphaModFix/>
          </a:blip>
          <a:srcRect/>
          <a:stretch/>
        </p:blipFill>
        <p:spPr>
          <a:xfrm rot="-867138">
            <a:off x="4272649" y="2010121"/>
            <a:ext cx="2387391" cy="3347836"/>
          </a:xfrm>
          <a:prstGeom prst="rect">
            <a:avLst/>
          </a:prstGeom>
          <a:solidFill>
            <a:srgbClr val="ECECEC"/>
          </a:solidFill>
          <a:ln w="88900" cap="sq" cmpd="sng">
            <a:solidFill>
              <a:srgbClr val="F7EFD8"/>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50" name="Google Shape;450;p13"/>
          <p:cNvPicPr preferRelativeResize="0"/>
          <p:nvPr/>
        </p:nvPicPr>
        <p:blipFill rotWithShape="1">
          <a:blip r:embed="rId6">
            <a:alphaModFix/>
          </a:blip>
          <a:srcRect/>
          <a:stretch/>
        </p:blipFill>
        <p:spPr>
          <a:xfrm rot="-816200">
            <a:off x="443425" y="2587952"/>
            <a:ext cx="1838325" cy="2495550"/>
          </a:xfrm>
          <a:prstGeom prst="rect">
            <a:avLst/>
          </a:prstGeom>
          <a:solidFill>
            <a:srgbClr val="ECECEC"/>
          </a:solidFill>
          <a:ln w="88900" cap="sq" cmpd="sng">
            <a:solidFill>
              <a:srgbClr val="F7EFD8"/>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4"/>
          <p:cNvSpPr txBox="1">
            <a:spLocks noGrp="1"/>
          </p:cNvSpPr>
          <p:nvPr>
            <p:ph type="title"/>
          </p:nvPr>
        </p:nvSpPr>
        <p:spPr>
          <a:xfrm>
            <a:off x="0" y="0"/>
            <a:ext cx="5105400" cy="6858000"/>
          </a:xfrm>
          <a:prstGeom prst="rect">
            <a:avLst/>
          </a:prstGeom>
          <a:solidFill>
            <a:srgbClr val="F2F2F2">
              <a:alpha val="89803"/>
            </a:srgbClr>
          </a:solidFill>
          <a:ln>
            <a:noFill/>
          </a:ln>
        </p:spPr>
        <p:txBody>
          <a:bodyPr spcFirstLastPara="1" wrap="square" lIns="720000" tIns="0" rIns="72000" bIns="2160000" anchor="b" anchorCtr="0">
            <a:noAutofit/>
          </a:bodyPr>
          <a:lstStyle/>
          <a:p>
            <a:pPr marL="0" lvl="0" indent="0" algn="ctr" rtl="0">
              <a:spcBef>
                <a:spcPts val="0"/>
              </a:spcBef>
              <a:spcAft>
                <a:spcPts val="0"/>
              </a:spcAft>
              <a:buClr>
                <a:srgbClr val="4C2A10"/>
              </a:buClr>
              <a:buSzPts val="5000"/>
              <a:buFont typeface="Garamond"/>
              <a:buNone/>
            </a:pPr>
            <a:r>
              <a:rPr lang="it-IT" b="1">
                <a:solidFill>
                  <a:srgbClr val="4C2A10"/>
                </a:solidFill>
              </a:rPr>
              <a:t>La Charitè</a:t>
            </a:r>
            <a:endParaRPr b="1">
              <a:solidFill>
                <a:srgbClr val="4C2A10"/>
              </a:solidFill>
            </a:endParaRPr>
          </a:p>
        </p:txBody>
      </p:sp>
      <p:cxnSp>
        <p:nvCxnSpPr>
          <p:cNvPr id="457" name="Google Shape;457;p14" descr="Linea di divisione"/>
          <p:cNvCxnSpPr/>
          <p:nvPr/>
        </p:nvCxnSpPr>
        <p:spPr>
          <a:xfrm>
            <a:off x="664575" y="3906982"/>
            <a:ext cx="2850521" cy="0"/>
          </a:xfrm>
          <a:prstGeom prst="straightConnector1">
            <a:avLst/>
          </a:prstGeom>
          <a:noFill/>
          <a:ln w="9525" cap="flat" cmpd="sng">
            <a:solidFill>
              <a:schemeClr val="accent1"/>
            </a:solidFill>
            <a:prstDash val="solid"/>
            <a:round/>
            <a:headEnd type="none" w="sm" len="sm"/>
            <a:tailEnd type="none" w="sm" len="sm"/>
          </a:ln>
        </p:spPr>
      </p:cxnSp>
      <p:sp>
        <p:nvSpPr>
          <p:cNvPr id="458" name="Google Shape;458;p14"/>
          <p:cNvSpPr txBox="1">
            <a:spLocks noGrp="1"/>
          </p:cNvSpPr>
          <p:nvPr>
            <p:ph type="body" idx="1"/>
          </p:nvPr>
        </p:nvSpPr>
        <p:spPr>
          <a:xfrm>
            <a:off x="452487" y="867108"/>
            <a:ext cx="4026206" cy="288475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20"/>
              <a:buNone/>
            </a:pPr>
            <a:r>
              <a:rPr lang="it-IT" sz="2800" i="1">
                <a:solidFill>
                  <a:srgbClr val="663716"/>
                </a:solidFill>
              </a:rPr>
              <a:t>Il mio sogno è che il nostro gruppo sia nella Chiesa come il filo di un vestito. Il filo tiene assieme i pezzi e nessuno lo vede, se non il sarto che ce l'ha messo. Se il filo si vede, allora il vestito è riuscito male.</a:t>
            </a:r>
            <a:endParaRPr sz="2800" i="1">
              <a:solidFill>
                <a:srgbClr val="663716"/>
              </a:solidFill>
            </a:endParaRPr>
          </a:p>
        </p:txBody>
      </p:sp>
      <p:pic>
        <p:nvPicPr>
          <p:cNvPr id="459" name="Google Shape;459;p14"/>
          <p:cNvPicPr preferRelativeResize="0">
            <a:picLocks noGrp="1"/>
          </p:cNvPicPr>
          <p:nvPr>
            <p:ph type="pic" idx="2"/>
          </p:nvPr>
        </p:nvPicPr>
        <p:blipFill rotWithShape="1">
          <a:blip r:embed="rId3">
            <a:alphaModFix/>
          </a:blip>
          <a:srcRect l="24730" t="13271" r="15248"/>
          <a:stretch/>
        </p:blipFill>
        <p:spPr>
          <a:xfrm>
            <a:off x="5974080" y="867108"/>
            <a:ext cx="5376626" cy="4992286"/>
          </a:xfrm>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15"/>
          <p:cNvSpPr txBox="1">
            <a:spLocks noGrp="1"/>
          </p:cNvSpPr>
          <p:nvPr>
            <p:ph type="title"/>
          </p:nvPr>
        </p:nvSpPr>
        <p:spPr>
          <a:xfrm>
            <a:off x="5354425" y="1863970"/>
            <a:ext cx="6561055" cy="1872028"/>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4C2A10"/>
              </a:buClr>
              <a:buSzPct val="100000"/>
              <a:buFont typeface="Garamond"/>
              <a:buNone/>
            </a:pPr>
            <a:r>
              <a:rPr lang="it-IT" b="1">
                <a:solidFill>
                  <a:srgbClr val="4C2A10"/>
                </a:solidFill>
              </a:rPr>
              <a:t>«Mi attendevano delle sorprese»</a:t>
            </a:r>
            <a:endParaRPr b="1">
              <a:solidFill>
                <a:srgbClr val="4C2A10"/>
              </a:solidFill>
            </a:endParaRPr>
          </a:p>
        </p:txBody>
      </p:sp>
      <p:sp>
        <p:nvSpPr>
          <p:cNvPr id="466" name="Google Shape;466;p15"/>
          <p:cNvSpPr txBox="1">
            <a:spLocks noGrp="1"/>
          </p:cNvSpPr>
          <p:nvPr>
            <p:ph type="body" idx="1"/>
          </p:nvPr>
        </p:nvSpPr>
        <p:spPr>
          <a:xfrm>
            <a:off x="6717322" y="3762986"/>
            <a:ext cx="4630127" cy="1500187"/>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SzPts val="2760"/>
              <a:buNone/>
            </a:pPr>
            <a:r>
              <a:rPr lang="it-IT" b="1">
                <a:solidFill>
                  <a:srgbClr val="4C2A10"/>
                </a:solidFill>
              </a:rPr>
              <a:t>1933-1964</a:t>
            </a:r>
            <a:endParaRPr b="1">
              <a:solidFill>
                <a:srgbClr val="4C2A10"/>
              </a:solidFill>
            </a:endParaRPr>
          </a:p>
        </p:txBody>
      </p:sp>
      <p:sp>
        <p:nvSpPr>
          <p:cNvPr id="467" name="Google Shape;467;p15"/>
          <p:cNvSpPr txBox="1"/>
          <p:nvPr/>
        </p:nvSpPr>
        <p:spPr>
          <a:xfrm>
            <a:off x="129557" y="6329882"/>
            <a:ext cx="4630127" cy="1500187"/>
          </a:xfrm>
          <a:prstGeom prst="rect">
            <a:avLst/>
          </a:prstGeom>
          <a:noFill/>
          <a:ln>
            <a:noFill/>
          </a:ln>
        </p:spPr>
        <p:txBody>
          <a:bodyPr spcFirstLastPara="1" wrap="square" lIns="91425" tIns="45700" rIns="91425" bIns="45700" anchor="t" anchorCtr="0">
            <a:normAutofit/>
          </a:bodyPr>
          <a:lstStyle/>
          <a:p>
            <a:pPr marL="0" marR="0" lvl="0" indent="0" algn="r" rtl="0">
              <a:spcBef>
                <a:spcPts val="0"/>
              </a:spcBef>
              <a:spcAft>
                <a:spcPts val="0"/>
              </a:spcAft>
              <a:buClr>
                <a:schemeClr val="accent1"/>
              </a:buClr>
              <a:buSzPts val="2760"/>
              <a:buFont typeface="Arial"/>
              <a:buNone/>
            </a:pPr>
            <a:r>
              <a:rPr lang="it-IT" sz="2400" cap="none">
                <a:solidFill>
                  <a:schemeClr val="lt1"/>
                </a:solidFill>
                <a:latin typeface="Garamond"/>
                <a:ea typeface="Garamond"/>
                <a:cs typeface="Garamond"/>
                <a:sym typeface="Garamond"/>
              </a:rPr>
              <a:t>Parigi</a:t>
            </a:r>
            <a:endParaRPr sz="2400" cap="none">
              <a:solidFill>
                <a:schemeClr val="lt1"/>
              </a:solidFill>
              <a:latin typeface="Garamond"/>
              <a:ea typeface="Garamond"/>
              <a:cs typeface="Garamond"/>
              <a:sym typeface="Garamond"/>
            </a:endParaRPr>
          </a:p>
        </p:txBody>
      </p:sp>
      <p:pic>
        <p:nvPicPr>
          <p:cNvPr id="468" name="Google Shape;468;p15"/>
          <p:cNvPicPr preferRelativeResize="0">
            <a:picLocks noGrp="1"/>
          </p:cNvPicPr>
          <p:nvPr>
            <p:ph type="pic" idx="2"/>
          </p:nvPr>
        </p:nvPicPr>
        <p:blipFill rotWithShape="1">
          <a:blip r:embed="rId3">
            <a:alphaModFix/>
          </a:blip>
          <a:srcRect l="17707" r="17707"/>
          <a:stretch/>
        </p:blipFill>
        <p:spPr>
          <a:xfrm>
            <a:off x="0" y="0"/>
            <a:ext cx="4956325" cy="6858000"/>
          </a:xfrm>
          <a:prstGeom prst="rect">
            <a:avLst/>
          </a:prstGeom>
          <a:solidFill>
            <a:schemeClr val="accent4"/>
          </a:solid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16"/>
          <p:cNvPicPr preferRelativeResize="0">
            <a:picLocks noGrp="1"/>
          </p:cNvPicPr>
          <p:nvPr>
            <p:ph type="pic" idx="2"/>
          </p:nvPr>
        </p:nvPicPr>
        <p:blipFill rotWithShape="1">
          <a:blip r:embed="rId3">
            <a:alphaModFix/>
          </a:blip>
          <a:srcRect l="34180" r="34179"/>
          <a:stretch/>
        </p:blipFill>
        <p:spPr>
          <a:xfrm rot="5400000">
            <a:off x="2667000" y="-2667000"/>
            <a:ext cx="6858000" cy="12192000"/>
          </a:xfrm>
          <a:prstGeom prst="rect">
            <a:avLst/>
          </a:prstGeom>
          <a:solidFill>
            <a:srgbClr val="F2F2F2"/>
          </a:solidFill>
          <a:ln>
            <a:noFill/>
          </a:ln>
        </p:spPr>
      </p:pic>
      <p:sp>
        <p:nvSpPr>
          <p:cNvPr id="475" name="Google Shape;475;p1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16</a:t>
            </a:fld>
            <a:endParaRPr/>
          </a:p>
        </p:txBody>
      </p:sp>
      <p:sp>
        <p:nvSpPr>
          <p:cNvPr id="476" name="Google Shape;476;p16"/>
          <p:cNvSpPr txBox="1">
            <a:spLocks noGrp="1"/>
          </p:cNvSpPr>
          <p:nvPr>
            <p:ph type="body" idx="1"/>
          </p:nvPr>
        </p:nvSpPr>
        <p:spPr>
          <a:xfrm>
            <a:off x="7769061" y="4377169"/>
            <a:ext cx="4304343" cy="2369310"/>
          </a:xfrm>
          <a:prstGeom prst="rect">
            <a:avLst/>
          </a:prstGeom>
          <a:gradFill>
            <a:gsLst>
              <a:gs pos="0">
                <a:srgbClr val="F2E6C3"/>
              </a:gs>
              <a:gs pos="50000">
                <a:srgbClr val="F6EED8"/>
              </a:gs>
              <a:gs pos="100000">
                <a:srgbClr val="FBF6EA"/>
              </a:gs>
            </a:gsLst>
            <a:path path="circle">
              <a:fillToRect r="100000" b="100000"/>
            </a:path>
            <a:tileRect l="-100000" t="-100000"/>
          </a:gradFill>
          <a:ln>
            <a:noFill/>
          </a:ln>
        </p:spPr>
        <p:txBody>
          <a:bodyPr spcFirstLastPara="1" wrap="square" lIns="91425" tIns="45700" rIns="360000" bIns="45700" anchor="ctr" anchorCtr="0">
            <a:noAutofit/>
          </a:bodyPr>
          <a:lstStyle/>
          <a:p>
            <a:pPr marL="0" lvl="0" indent="0" algn="r" rtl="0">
              <a:spcBef>
                <a:spcPts val="0"/>
              </a:spcBef>
              <a:spcAft>
                <a:spcPts val="0"/>
              </a:spcAft>
              <a:buSzPts val="6210"/>
              <a:buNone/>
            </a:pPr>
            <a:r>
              <a:rPr lang="it-IT">
                <a:solidFill>
                  <a:srgbClr val="4C2A10"/>
                </a:solidFill>
              </a:rPr>
              <a:t>«</a:t>
            </a:r>
            <a:r>
              <a:rPr lang="it-IT" sz="3200">
                <a:solidFill>
                  <a:srgbClr val="4C2A10"/>
                </a:solidFill>
              </a:rPr>
              <a:t>Quello che cercavamo era la libertà di vivere, gomito a gomito, con gli uomini e le donne di tutta la terra»</a:t>
            </a:r>
            <a:endParaRPr sz="3200">
              <a:solidFill>
                <a:srgbClr val="4C2A1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17"/>
          <p:cNvPicPr preferRelativeResize="0">
            <a:picLocks noGrp="1"/>
          </p:cNvPicPr>
          <p:nvPr>
            <p:ph type="pic" idx="2"/>
          </p:nvPr>
        </p:nvPicPr>
        <p:blipFill rotWithShape="1">
          <a:blip r:embed="rId3">
            <a:alphaModFix/>
          </a:blip>
          <a:srcRect t="12500" b="12500"/>
          <a:stretch/>
        </p:blipFill>
        <p:spPr>
          <a:xfrm>
            <a:off x="0" y="0"/>
            <a:ext cx="12192000" cy="6858000"/>
          </a:xfrm>
          <a:prstGeom prst="rect">
            <a:avLst/>
          </a:prstGeom>
          <a:solidFill>
            <a:srgbClr val="F2F2F2"/>
          </a:solidFill>
          <a:ln>
            <a:noFill/>
          </a:ln>
        </p:spPr>
      </p:pic>
      <p:sp>
        <p:nvSpPr>
          <p:cNvPr id="482" name="Google Shape;482;p17"/>
          <p:cNvSpPr txBox="1">
            <a:spLocks noGrp="1"/>
          </p:cNvSpPr>
          <p:nvPr>
            <p:ph type="body" idx="1"/>
          </p:nvPr>
        </p:nvSpPr>
        <p:spPr>
          <a:xfrm>
            <a:off x="4729316" y="3195484"/>
            <a:ext cx="7462684" cy="3662516"/>
          </a:xfrm>
          <a:prstGeom prst="rect">
            <a:avLst/>
          </a:prstGeom>
          <a:solidFill>
            <a:srgbClr val="DFD1AA"/>
          </a:solidFill>
          <a:ln>
            <a:noFill/>
          </a:ln>
        </p:spPr>
        <p:txBody>
          <a:bodyPr spcFirstLastPara="1" wrap="square" lIns="91425" tIns="45700" rIns="360000" bIns="45700" anchor="ctr" anchorCtr="0">
            <a:noAutofit/>
          </a:bodyPr>
          <a:lstStyle/>
          <a:p>
            <a:pPr marL="0" lvl="0" indent="0" algn="r" rtl="0">
              <a:spcBef>
                <a:spcPts val="0"/>
              </a:spcBef>
              <a:spcAft>
                <a:spcPts val="0"/>
              </a:spcAft>
              <a:buSzPts val="3220"/>
              <a:buNone/>
            </a:pPr>
            <a:r>
              <a:rPr lang="it-IT" sz="2800">
                <a:solidFill>
                  <a:srgbClr val="4C2A10"/>
                </a:solidFill>
              </a:rPr>
              <a:t>Ci sono cristiani per i quali «la strada» - cioè: il pezzo di mondo in cui Dio, di volta in volta, li manda - «è il luogo della santità», come lo è il monastero per le persone consacrate. È la vocazione specifica della «gente qualunque», in un «luogo qualunque», che svolge «un lavoro qualunque», assieme ad altri «uomini qualunque» e che, tuttavia, «si tuffa in Dio» con lo stesso movimento con cui «si immerge nel mondo»</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1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89" name="Google Shape;489;p18"/>
          <p:cNvSpPr txBox="1">
            <a:spLocks noGrp="1"/>
          </p:cNvSpPr>
          <p:nvPr>
            <p:ph type="body" idx="2"/>
          </p:nvPr>
        </p:nvSpPr>
        <p:spPr>
          <a:xfrm>
            <a:off x="1036948" y="2584621"/>
            <a:ext cx="5854045" cy="3240658"/>
          </a:xfrm>
          <a:prstGeom prst="rect">
            <a:avLst/>
          </a:prstGeom>
          <a:blipFill rotWithShape="1">
            <a:blip r:embed="rId4">
              <a:alphaModFix/>
            </a:blip>
            <a:tile tx="0" ty="0" sx="100000" sy="100000" flip="none" algn="tl"/>
          </a:blipFill>
          <a:ln>
            <a:noFill/>
          </a:ln>
        </p:spPr>
        <p:txBody>
          <a:bodyPr spcFirstLastPara="1" wrap="square" lIns="91425" tIns="45700" rIns="91425" bIns="45700" anchor="ctr" anchorCtr="0">
            <a:normAutofit fontScale="77500" lnSpcReduction="20000"/>
          </a:bodyPr>
          <a:lstStyle/>
          <a:p>
            <a:pPr marL="0" lvl="0" indent="0" algn="ctr" rtl="0">
              <a:spcBef>
                <a:spcPts val="0"/>
              </a:spcBef>
              <a:spcAft>
                <a:spcPts val="0"/>
              </a:spcAft>
              <a:buSzPct val="115000"/>
              <a:buNone/>
            </a:pPr>
            <a:r>
              <a:rPr lang="it-IT" dirty="0"/>
              <a:t>Il servizio sociale vuole prima di tutto aiutare l’individuo a </a:t>
            </a:r>
            <a:r>
              <a:rPr lang="it-IT" dirty="0" smtClean="0"/>
              <a:t>trovare - quando </a:t>
            </a:r>
            <a:r>
              <a:rPr lang="it-IT" dirty="0"/>
              <a:t>l’individuo non può farlo da </a:t>
            </a:r>
            <a:r>
              <a:rPr lang="it-IT" dirty="0" smtClean="0"/>
              <a:t>solo - </a:t>
            </a:r>
            <a:r>
              <a:rPr lang="it-IT" dirty="0"/>
              <a:t>il bene che gli è destinato all’interno della società</a:t>
            </a:r>
            <a:endParaRPr dirty="0"/>
          </a:p>
        </p:txBody>
      </p:sp>
      <p:pic>
        <p:nvPicPr>
          <p:cNvPr id="490" name="Google Shape;490;p18"/>
          <p:cNvPicPr preferRelativeResize="0">
            <a:picLocks noGrp="1"/>
          </p:cNvPicPr>
          <p:nvPr>
            <p:ph type="pic" idx="4"/>
          </p:nvPr>
        </p:nvPicPr>
        <p:blipFill rotWithShape="1">
          <a:blip r:embed="rId5">
            <a:alphaModFix/>
          </a:blip>
          <a:srcRect l="15242" r="15241"/>
          <a:stretch/>
        </p:blipFill>
        <p:spPr>
          <a:xfrm>
            <a:off x="9996487" y="936625"/>
            <a:ext cx="1404000" cy="1404000"/>
          </a:xfrm>
          <a:prstGeom prst="rect">
            <a:avLst/>
          </a:prstGeom>
          <a:solidFill>
            <a:srgbClr val="F2F2F2"/>
          </a:solidFill>
          <a:ln w="127000" cap="sq" cmpd="sng">
            <a:solidFill>
              <a:schemeClr val="lt1"/>
            </a:solidFill>
            <a:prstDash val="solid"/>
            <a:miter lim="800000"/>
            <a:headEnd type="none" w="sm" len="sm"/>
            <a:tailEnd type="none" w="sm" len="sm"/>
          </a:ln>
        </p:spPr>
      </p:pic>
      <p:pic>
        <p:nvPicPr>
          <p:cNvPr id="491" name="Google Shape;491;p18"/>
          <p:cNvPicPr preferRelativeResize="0">
            <a:picLocks noGrp="1"/>
          </p:cNvPicPr>
          <p:nvPr>
            <p:ph type="pic" idx="5"/>
          </p:nvPr>
        </p:nvPicPr>
        <p:blipFill rotWithShape="1">
          <a:blip r:embed="rId6">
            <a:alphaModFix/>
          </a:blip>
          <a:srcRect t="4638" b="4637"/>
          <a:stretch/>
        </p:blipFill>
        <p:spPr>
          <a:xfrm>
            <a:off x="8301038" y="2574356"/>
            <a:ext cx="3114675" cy="3116262"/>
          </a:xfrm>
          <a:prstGeom prst="rect">
            <a:avLst/>
          </a:prstGeom>
          <a:solidFill>
            <a:srgbClr val="F2F2F2"/>
          </a:solidFill>
          <a:ln w="127000" cap="sq" cmpd="sng">
            <a:solidFill>
              <a:schemeClr val="lt1"/>
            </a:solidFill>
            <a:prstDash val="solid"/>
            <a:miter lim="800000"/>
            <a:headEnd type="none" w="sm" len="sm"/>
            <a:tailEnd type="none" w="sm" len="sm"/>
          </a:ln>
        </p:spPr>
      </p:pic>
      <p:pic>
        <p:nvPicPr>
          <p:cNvPr id="492" name="Google Shape;492;p18"/>
          <p:cNvPicPr preferRelativeResize="0">
            <a:picLocks noGrp="1"/>
          </p:cNvPicPr>
          <p:nvPr>
            <p:ph type="pic" idx="3"/>
          </p:nvPr>
        </p:nvPicPr>
        <p:blipFill rotWithShape="1">
          <a:blip r:embed="rId7">
            <a:alphaModFix/>
          </a:blip>
          <a:srcRect l="2186" r="2185"/>
          <a:stretch/>
        </p:blipFill>
        <p:spPr>
          <a:xfrm>
            <a:off x="8301037" y="936625"/>
            <a:ext cx="1404000" cy="1404000"/>
          </a:xfrm>
          <a:prstGeom prst="rect">
            <a:avLst/>
          </a:prstGeom>
          <a:solidFill>
            <a:srgbClr val="F2F2F2"/>
          </a:solidFill>
          <a:ln w="127000" cap="sq" cmpd="sng">
            <a:solidFill>
              <a:schemeClr val="lt1"/>
            </a:solidFill>
            <a:prstDash val="solid"/>
            <a:miter lim="800000"/>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19"/>
          <p:cNvPicPr preferRelativeResize="0"/>
          <p:nvPr/>
        </p:nvPicPr>
        <p:blipFill rotWithShape="1">
          <a:blip r:embed="rId3">
            <a:alphaModFix/>
          </a:blip>
          <a:srcRect l="16937" t="11099"/>
          <a:stretch/>
        </p:blipFill>
        <p:spPr>
          <a:xfrm>
            <a:off x="-94269" y="-87431"/>
            <a:ext cx="12396249" cy="7222429"/>
          </a:xfrm>
          <a:prstGeom prst="rect">
            <a:avLst/>
          </a:prstGeom>
          <a:noFill/>
          <a:ln>
            <a:noFill/>
          </a:ln>
        </p:spPr>
      </p:pic>
      <p:sp>
        <p:nvSpPr>
          <p:cNvPr id="499" name="Google Shape;499;p19"/>
          <p:cNvSpPr txBox="1">
            <a:spLocks noGrp="1"/>
          </p:cNvSpPr>
          <p:nvPr>
            <p:ph type="title"/>
          </p:nvPr>
        </p:nvSpPr>
        <p:spPr>
          <a:xfrm>
            <a:off x="43477" y="162000"/>
            <a:ext cx="4669664"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4C2A10"/>
              </a:buClr>
              <a:buSzPts val="4400"/>
              <a:buFont typeface="Garamond"/>
              <a:buNone/>
            </a:pPr>
            <a:r>
              <a:rPr lang="it-IT" b="1" i="1">
                <a:solidFill>
                  <a:srgbClr val="4C2A10"/>
                </a:solidFill>
              </a:rPr>
              <a:t>La guerra…</a:t>
            </a:r>
            <a:endParaRPr b="1" i="1">
              <a:solidFill>
                <a:srgbClr val="4C2A10"/>
              </a:solidFill>
            </a:endParaRPr>
          </a:p>
        </p:txBody>
      </p:sp>
      <p:sp>
        <p:nvSpPr>
          <p:cNvPr id="500" name="Google Shape;500;p19"/>
          <p:cNvSpPr txBox="1">
            <a:spLocks noGrp="1"/>
          </p:cNvSpPr>
          <p:nvPr>
            <p:ph type="body" idx="2"/>
          </p:nvPr>
        </p:nvSpPr>
        <p:spPr>
          <a:xfrm>
            <a:off x="317114" y="1194005"/>
            <a:ext cx="6884963" cy="286091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300"/>
              <a:buNone/>
            </a:pPr>
            <a:r>
              <a:rPr lang="it-IT" sz="2000" b="1">
                <a:solidFill>
                  <a:srgbClr val="4C2A10"/>
                </a:solidFill>
              </a:rPr>
              <a:t>Negli anni della guerra crea e gestisce opere di urgenza per sfollati e vittime come spacci alimentari e guardaroba. Alle nuove assistenti spiega che devono imparare la dolcezza perché «è proprio ciò che riesce a toccare senza ferire»: le famiglie non hanno bisogno di essere visitate “come si ispeziona una valigia alla dogana” ma di essere guardate come persone. </a:t>
            </a:r>
            <a:endParaRPr sz="2000" b="1">
              <a:solidFill>
                <a:srgbClr val="4C2A10"/>
              </a:solidFill>
            </a:endParaRPr>
          </a:p>
        </p:txBody>
      </p:sp>
      <p:sp>
        <p:nvSpPr>
          <p:cNvPr id="501" name="Google Shape;501;p19"/>
          <p:cNvSpPr txBox="1"/>
          <p:nvPr/>
        </p:nvSpPr>
        <p:spPr>
          <a:xfrm>
            <a:off x="7566326" y="4947039"/>
            <a:ext cx="4273739" cy="1754326"/>
          </a:xfrm>
          <a:prstGeom prst="rect">
            <a:avLst/>
          </a:prstGeom>
          <a:solidFill>
            <a:srgbClr val="DFD1AA"/>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rgbClr val="4C2A10"/>
                </a:solidFill>
                <a:latin typeface="Garamond"/>
                <a:ea typeface="Garamond"/>
                <a:cs typeface="Garamond"/>
                <a:sym typeface="Garamond"/>
              </a:rPr>
              <a:t>In segreto, Madeleine aiuta anche le famiglie dei prigionieri e le vittime dell’occupazione, operato questo che le valse una Medaglia per la Resistenza, che non ha mai voluto ritirare.</a:t>
            </a:r>
            <a:endParaRPr sz="1800" b="1">
              <a:solidFill>
                <a:srgbClr val="4C2A10"/>
              </a:solidFill>
              <a:latin typeface="Garamond"/>
              <a:ea typeface="Garamond"/>
              <a:cs typeface="Garamond"/>
              <a:sym typeface="Garamond"/>
            </a:endParaRPr>
          </a:p>
          <a:p>
            <a:pPr marL="0" marR="0" lvl="0" indent="0" algn="l" rtl="0">
              <a:spcBef>
                <a:spcPts val="0"/>
              </a:spcBef>
              <a:spcAft>
                <a:spcPts val="0"/>
              </a:spcAft>
              <a:buNone/>
            </a:pPr>
            <a:endParaRPr sz="1800">
              <a:solidFill>
                <a:schemeClr val="dk1"/>
              </a:solidFill>
              <a:latin typeface="Garamond"/>
              <a:ea typeface="Garamond"/>
              <a:cs typeface="Garamond"/>
              <a:sym typeface="Garamon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
          <p:cNvSpPr txBox="1">
            <a:spLocks noGrp="1"/>
          </p:cNvSpPr>
          <p:nvPr>
            <p:ph type="body" idx="4294967295"/>
          </p:nvPr>
        </p:nvSpPr>
        <p:spPr>
          <a:xfrm>
            <a:off x="5599522" y="653306"/>
            <a:ext cx="6080288" cy="6189315"/>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ct val="115000"/>
              <a:buNone/>
            </a:pPr>
            <a:r>
              <a:rPr lang="it-IT" sz="3200"/>
              <a:t>Vista da lontano, presenta un profilo sottile, agile e fragile, ma il cui stesso andamento, così come ogni gesto, porta un segno di energia e di decisione. La si crederebbe un vecchio combattente il cui riflesso di essere pronto ad agire secondo gli ordini ricevuti ha lasciato tracce indelebili. Ci si avvicina a lei, ed ecco subito gli occhi: grandi, luminosi, color marrone chiaro, che vi guardano con attenzione vigile. […] Anche se non ne avevate voglia fino a quel momento, si schiude un colloquio, una conversazione, nel senso profondo ed etimologico di quelle parole. […] Se non siete capace di parlare, o se non ne avete bisogno, tutto può limitarsi ad una stretta di mano, a uno sguardo profondo. Ma se, lasciandovi attirare dalla sua espressione, affrontate infine l’immenso rischio di lasciare intravedere un poco della vostra gioia o della vostra pena, ecco tutto il viso che si anima, come se il vento facesse fremere la superficie trasparente dell’acqua: le espressioni della compassione, della comprensione autentica, della sofferenza realmente sentita, permettono di vedere, come attraverso ad una porta socchiusa, l’immensa strada che ha dovuto essere fatta per giungere ad un tale incontro.</a:t>
            </a:r>
            <a:endParaRPr sz="3200"/>
          </a:p>
          <a:p>
            <a:pPr marL="285750" lvl="0" indent="-176212" algn="l" rtl="0">
              <a:spcBef>
                <a:spcPts val="900"/>
              </a:spcBef>
              <a:spcAft>
                <a:spcPts val="0"/>
              </a:spcAft>
              <a:buSzPct val="115000"/>
              <a:buNone/>
            </a:pPr>
            <a:endParaRPr/>
          </a:p>
        </p:txBody>
      </p:sp>
      <p:pic>
        <p:nvPicPr>
          <p:cNvPr id="304" name="Google Shape;304;p2"/>
          <p:cNvPicPr preferRelativeResize="0"/>
          <p:nvPr/>
        </p:nvPicPr>
        <p:blipFill rotWithShape="1">
          <a:blip r:embed="rId3">
            <a:alphaModFix/>
          </a:blip>
          <a:srcRect/>
          <a:stretch/>
        </p:blipFill>
        <p:spPr>
          <a:xfrm>
            <a:off x="1053054" y="0"/>
            <a:ext cx="2887349" cy="68426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20"/>
          <p:cNvPicPr preferRelativeResize="0">
            <a:picLocks noGrp="1"/>
          </p:cNvPicPr>
          <p:nvPr>
            <p:ph type="pic" idx="2"/>
          </p:nvPr>
        </p:nvPicPr>
        <p:blipFill rotWithShape="1">
          <a:blip r:embed="rId3">
            <a:alphaModFix/>
          </a:blip>
          <a:srcRect t="22419" b="22418"/>
          <a:stretch/>
        </p:blipFill>
        <p:spPr>
          <a:xfrm>
            <a:off x="0" y="0"/>
            <a:ext cx="12192000" cy="6858000"/>
          </a:xfrm>
          <a:prstGeom prst="rect">
            <a:avLst/>
          </a:prstGeom>
          <a:solidFill>
            <a:srgbClr val="F2F2F2"/>
          </a:solidFill>
          <a:ln>
            <a:noFill/>
          </a:ln>
        </p:spPr>
      </p:pic>
      <p:sp>
        <p:nvSpPr>
          <p:cNvPr id="508" name="Google Shape;508;p20"/>
          <p:cNvSpPr txBox="1">
            <a:spLocks noGrp="1"/>
          </p:cNvSpPr>
          <p:nvPr>
            <p:ph type="title"/>
          </p:nvPr>
        </p:nvSpPr>
        <p:spPr>
          <a:xfrm>
            <a:off x="504000" y="359999"/>
            <a:ext cx="6607574" cy="51629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DFD1AA"/>
              </a:buClr>
              <a:buSzPts val="4400"/>
              <a:buFont typeface="Garamond"/>
              <a:buNone/>
            </a:pPr>
            <a:r>
              <a:rPr lang="it-IT" b="1" i="1" dirty="0" smtClean="0">
                <a:solidFill>
                  <a:srgbClr val="DFD1AA"/>
                </a:solidFill>
              </a:rPr>
              <a:t>L’</a:t>
            </a:r>
            <a:r>
              <a:rPr lang="it-IT" b="1" i="1" dirty="0" smtClean="0">
                <a:solidFill>
                  <a:srgbClr val="DFD1AA"/>
                </a:solidFill>
              </a:rPr>
              <a:t>Equipe</a:t>
            </a:r>
            <a:endParaRPr b="1" i="1" dirty="0">
              <a:solidFill>
                <a:srgbClr val="DFD1AA"/>
              </a:solidFill>
            </a:endParaRPr>
          </a:p>
        </p:txBody>
      </p:sp>
      <p:sp>
        <p:nvSpPr>
          <p:cNvPr id="509" name="Google Shape;509;p20"/>
          <p:cNvSpPr txBox="1">
            <a:spLocks noGrp="1"/>
          </p:cNvSpPr>
          <p:nvPr>
            <p:ph type="body" idx="1"/>
          </p:nvPr>
        </p:nvSpPr>
        <p:spPr>
          <a:xfrm>
            <a:off x="8220172" y="5024487"/>
            <a:ext cx="3971827" cy="1833512"/>
          </a:xfrm>
          <a:prstGeom prst="rect">
            <a:avLst/>
          </a:prstGeom>
          <a:solidFill>
            <a:srgbClr val="DFD1AA"/>
          </a:solidFill>
          <a:ln>
            <a:noFill/>
          </a:ln>
        </p:spPr>
        <p:txBody>
          <a:bodyPr spcFirstLastPara="1" wrap="square" lIns="91425" tIns="45700" rIns="360000" bIns="45700" anchor="ctr" anchorCtr="0">
            <a:noAutofit/>
          </a:bodyPr>
          <a:lstStyle/>
          <a:p>
            <a:pPr marL="0" lvl="0" indent="0" algn="r" rtl="0">
              <a:spcBef>
                <a:spcPts val="0"/>
              </a:spcBef>
              <a:spcAft>
                <a:spcPts val="0"/>
              </a:spcAft>
              <a:buSzPts val="4600"/>
              <a:buNone/>
            </a:pPr>
            <a:r>
              <a:rPr lang="it-IT" sz="4000">
                <a:solidFill>
                  <a:srgbClr val="4C2A10"/>
                </a:solidFill>
              </a:rPr>
              <a:t>«Un sacramento della Presenza di Gesù»</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24024" t="12784" b="24408"/>
          <a:stretch/>
        </p:blipFill>
        <p:spPr>
          <a:xfrm>
            <a:off x="-1" y="0"/>
            <a:ext cx="12208179" cy="6858000"/>
          </a:xfrm>
          <a:prstGeom prst="rect">
            <a:avLst/>
          </a:prstGeom>
        </p:spPr>
      </p:pic>
      <p:pic>
        <p:nvPicPr>
          <p:cNvPr id="516" name="Google Shape;516;p21"/>
          <p:cNvPicPr preferRelativeResize="0">
            <a:picLocks noGrp="1"/>
          </p:cNvPicPr>
          <p:nvPr>
            <p:ph type="pic" idx="3"/>
          </p:nvPr>
        </p:nvPicPr>
        <p:blipFill rotWithShape="1">
          <a:blip r:embed="rId4">
            <a:alphaModFix/>
          </a:blip>
          <a:srcRect t="12182" b="12181"/>
          <a:stretch/>
        </p:blipFill>
        <p:spPr>
          <a:xfrm rot="420000">
            <a:off x="8461688" y="381380"/>
            <a:ext cx="2808000" cy="2124000"/>
          </a:xfrm>
          <a:prstGeom prst="rect">
            <a:avLst/>
          </a:prstGeom>
          <a:solidFill>
            <a:srgbClr val="F2F2F2"/>
          </a:solidFill>
          <a:ln w="127000" cap="sq" cmpd="sng">
            <a:solidFill>
              <a:schemeClr val="lt1"/>
            </a:solidFill>
            <a:prstDash val="solid"/>
            <a:miter lim="800000"/>
            <a:headEnd type="none" w="sm" len="sm"/>
            <a:tailEnd type="none" w="sm" len="sm"/>
          </a:ln>
        </p:spPr>
      </p:pic>
      <p:pic>
        <p:nvPicPr>
          <p:cNvPr id="517" name="Google Shape;517;p21"/>
          <p:cNvPicPr preferRelativeResize="0">
            <a:picLocks noGrp="1"/>
          </p:cNvPicPr>
          <p:nvPr>
            <p:ph type="pic" idx="4"/>
          </p:nvPr>
        </p:nvPicPr>
        <p:blipFill rotWithShape="1">
          <a:blip r:embed="rId5">
            <a:alphaModFix/>
          </a:blip>
          <a:srcRect t="13217" b="13216"/>
          <a:stretch/>
        </p:blipFill>
        <p:spPr>
          <a:xfrm rot="300000">
            <a:off x="6706649" y="2733655"/>
            <a:ext cx="4608000" cy="3456000"/>
          </a:xfrm>
          <a:prstGeom prst="rect">
            <a:avLst/>
          </a:prstGeom>
          <a:solidFill>
            <a:srgbClr val="F2F2F2"/>
          </a:solidFill>
          <a:ln w="127000" cap="sq" cmpd="sng">
            <a:solidFill>
              <a:schemeClr val="lt1"/>
            </a:solidFill>
            <a:prstDash val="solid"/>
            <a:miter lim="800000"/>
            <a:headEnd type="none" w="sm" len="sm"/>
            <a:tailEnd type="none" w="sm" len="sm"/>
          </a:ln>
        </p:spPr>
      </p:pic>
      <p:sp>
        <p:nvSpPr>
          <p:cNvPr id="518" name="Google Shape;518;p21"/>
          <p:cNvSpPr txBox="1">
            <a:spLocks noGrp="1"/>
          </p:cNvSpPr>
          <p:nvPr>
            <p:ph type="body" idx="1"/>
          </p:nvPr>
        </p:nvSpPr>
        <p:spPr>
          <a:xfrm>
            <a:off x="119443" y="237899"/>
            <a:ext cx="4905956" cy="2128564"/>
          </a:xfrm>
          <a:prstGeom prst="rect">
            <a:avLst/>
          </a:prstGeom>
          <a:solidFill>
            <a:srgbClr val="F7EFD8"/>
          </a:solidFill>
          <a:ln>
            <a:noFill/>
          </a:ln>
        </p:spPr>
        <p:txBody>
          <a:bodyPr spcFirstLastPara="1" wrap="square" lIns="108000" tIns="45700" rIns="36000" bIns="45700" anchor="ctr" anchorCtr="0">
            <a:normAutofit/>
          </a:bodyPr>
          <a:lstStyle/>
          <a:p>
            <a:pPr marL="0" lvl="0" indent="0" algn="l" rtl="0">
              <a:spcBef>
                <a:spcPts val="0"/>
              </a:spcBef>
              <a:spcAft>
                <a:spcPts val="0"/>
              </a:spcAft>
              <a:buSzPts val="2760"/>
              <a:buFont typeface="Arial"/>
              <a:buNone/>
            </a:pPr>
            <a:r>
              <a:rPr lang="it-IT" sz="2400" i="1">
                <a:solidFill>
                  <a:srgbClr val="663716"/>
                </a:solidFill>
              </a:rPr>
              <a:t>Il signor Raspail è un personaggio assai difficile da presentare... è un uomo di mezza età, né bene né male, piuttosto simpatico, piuttosto malvestito, dall'aria soddisfatta della sua sorte</a:t>
            </a:r>
            <a:endParaRPr/>
          </a:p>
        </p:txBody>
      </p:sp>
      <p:sp>
        <p:nvSpPr>
          <p:cNvPr id="519" name="Google Shape;519;p21"/>
          <p:cNvSpPr txBox="1">
            <a:spLocks noGrp="1"/>
          </p:cNvSpPr>
          <p:nvPr>
            <p:ph type="sldNum" idx="12"/>
          </p:nvPr>
        </p:nvSpPr>
        <p:spPr>
          <a:xfrm>
            <a:off x="11473200" y="6314825"/>
            <a:ext cx="360000" cy="360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21</a:t>
            </a:fld>
            <a:endParaRPr/>
          </a:p>
        </p:txBody>
      </p:sp>
      <p:pic>
        <p:nvPicPr>
          <p:cNvPr id="520" name="Google Shape;520;p21"/>
          <p:cNvPicPr preferRelativeResize="0">
            <a:picLocks noGrp="1"/>
          </p:cNvPicPr>
          <p:nvPr>
            <p:ph type="pic" idx="5"/>
          </p:nvPr>
        </p:nvPicPr>
        <p:blipFill rotWithShape="1">
          <a:blip r:embed="rId6">
            <a:alphaModFix/>
          </a:blip>
          <a:srcRect t="14696" b="14696"/>
          <a:stretch/>
        </p:blipFill>
        <p:spPr>
          <a:xfrm rot="-274171">
            <a:off x="578608" y="2366463"/>
            <a:ext cx="3771720" cy="4190384"/>
          </a:xfrm>
          <a:prstGeom prst="rect">
            <a:avLst/>
          </a:prstGeom>
          <a:solidFill>
            <a:srgbClr val="F2F2F2"/>
          </a:solidFill>
          <a:ln w="127000" cap="sq" cmpd="sng">
            <a:solidFill>
              <a:schemeClr val="lt1"/>
            </a:solidFill>
            <a:prstDash val="solid"/>
            <a:miter lim="800000"/>
            <a:headEnd type="none" w="sm" len="sm"/>
            <a:tailEnd type="none" w="sm" len="sm"/>
          </a:ln>
        </p:spPr>
      </p:pic>
      <p:pic>
        <p:nvPicPr>
          <p:cNvPr id="521" name="Google Shape;521;p21"/>
          <p:cNvPicPr preferRelativeResize="0">
            <a:picLocks noGrp="1"/>
          </p:cNvPicPr>
          <p:nvPr>
            <p:ph type="pic" idx="2"/>
          </p:nvPr>
        </p:nvPicPr>
        <p:blipFill rotWithShape="1">
          <a:blip r:embed="rId7">
            <a:alphaModFix/>
          </a:blip>
          <a:srcRect t="14762" b="14762"/>
          <a:stretch/>
        </p:blipFill>
        <p:spPr>
          <a:xfrm rot="-300000">
            <a:off x="5112615" y="336517"/>
            <a:ext cx="2808000" cy="2124000"/>
          </a:xfrm>
          <a:prstGeom prst="rect">
            <a:avLst/>
          </a:prstGeom>
          <a:solidFill>
            <a:srgbClr val="F2F2F2"/>
          </a:solidFill>
          <a:ln w="127000" cap="sq" cmpd="sng">
            <a:solidFill>
              <a:schemeClr val="lt1"/>
            </a:solidFill>
            <a:prstDash val="solid"/>
            <a:miter lim="800000"/>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22"/>
          <p:cNvPicPr preferRelativeResize="0"/>
          <p:nvPr/>
        </p:nvPicPr>
        <p:blipFill rotWithShape="1">
          <a:blip r:embed="rId3">
            <a:alphaModFix/>
          </a:blip>
          <a:srcRect l="17113" t="9125"/>
          <a:stretch/>
        </p:blipFill>
        <p:spPr>
          <a:xfrm>
            <a:off x="0" y="0"/>
            <a:ext cx="9634193" cy="7013575"/>
          </a:xfrm>
          <a:prstGeom prst="rect">
            <a:avLst/>
          </a:prstGeom>
          <a:noFill/>
          <a:ln>
            <a:noFill/>
          </a:ln>
        </p:spPr>
      </p:pic>
      <p:pic>
        <p:nvPicPr>
          <p:cNvPr id="527" name="Google Shape;527;p22" descr="I libri da cercare sul fenomeno dei &quot;preti operai&quot; degli anni '50 e '60 -  Cacciatoredilibri"/>
          <p:cNvPicPr preferRelativeResize="0"/>
          <p:nvPr/>
        </p:nvPicPr>
        <p:blipFill rotWithShape="1">
          <a:blip r:embed="rId4">
            <a:alphaModFix/>
          </a:blip>
          <a:srcRect b="10406"/>
          <a:stretch/>
        </p:blipFill>
        <p:spPr>
          <a:xfrm>
            <a:off x="7044965" y="-113122"/>
            <a:ext cx="5147035" cy="71266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23"/>
          <p:cNvSpPr txBox="1">
            <a:spLocks noGrp="1"/>
          </p:cNvSpPr>
          <p:nvPr>
            <p:ph type="title"/>
          </p:nvPr>
        </p:nvSpPr>
        <p:spPr>
          <a:xfrm>
            <a:off x="6717322" y="2668642"/>
            <a:ext cx="4630127" cy="1872028"/>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262626"/>
              </a:buClr>
              <a:buSzPct val="100000"/>
              <a:buFont typeface="Garamond"/>
              <a:buNone/>
            </a:pPr>
            <a:r>
              <a:rPr lang="it-IT"/>
              <a:t/>
            </a:r>
            <a:br>
              <a:rPr lang="it-IT"/>
            </a:br>
            <a:r>
              <a:rPr lang="it-IT"/>
              <a:t> </a:t>
            </a:r>
            <a:endParaRPr/>
          </a:p>
        </p:txBody>
      </p:sp>
      <p:sp>
        <p:nvSpPr>
          <p:cNvPr id="534" name="Google Shape;534;p23"/>
          <p:cNvSpPr txBox="1">
            <a:spLocks noGrp="1"/>
          </p:cNvSpPr>
          <p:nvPr>
            <p:ph type="body" idx="1"/>
          </p:nvPr>
        </p:nvSpPr>
        <p:spPr>
          <a:xfrm>
            <a:off x="6438507" y="2601799"/>
            <a:ext cx="5373279" cy="19661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4140"/>
              <a:buNone/>
            </a:pPr>
            <a:r>
              <a:rPr lang="it-IT" sz="3600" b="1" i="1">
                <a:solidFill>
                  <a:srgbClr val="663716"/>
                </a:solidFill>
              </a:rPr>
              <a:t>Missionari senza battello</a:t>
            </a:r>
            <a:endParaRPr sz="3600" b="1" i="1">
              <a:solidFill>
                <a:srgbClr val="663716"/>
              </a:solidFill>
            </a:endParaRPr>
          </a:p>
        </p:txBody>
      </p:sp>
      <p:pic>
        <p:nvPicPr>
          <p:cNvPr id="535" name="Google Shape;535;p23"/>
          <p:cNvPicPr preferRelativeResize="0">
            <a:picLocks noGrp="1"/>
          </p:cNvPicPr>
          <p:nvPr>
            <p:ph type="pic" idx="2"/>
          </p:nvPr>
        </p:nvPicPr>
        <p:blipFill rotWithShape="1">
          <a:blip r:embed="rId3">
            <a:alphaModFix/>
          </a:blip>
          <a:srcRect l="17665" r="17664"/>
          <a:stretch/>
        </p:blipFill>
        <p:spPr>
          <a:xfrm>
            <a:off x="0" y="0"/>
            <a:ext cx="5913439" cy="6857999"/>
          </a:xfrm>
          <a:prstGeom prst="rect">
            <a:avLst/>
          </a:prstGeom>
          <a:solidFill>
            <a:schemeClr val="accent4"/>
          </a:solidFill>
          <a:ln>
            <a:noFill/>
          </a:ln>
        </p:spPr>
      </p:pic>
      <p:sp>
        <p:nvSpPr>
          <p:cNvPr id="536" name="Google Shape;536;p23"/>
          <p:cNvSpPr txBox="1"/>
          <p:nvPr/>
        </p:nvSpPr>
        <p:spPr>
          <a:xfrm>
            <a:off x="6551628" y="3817855"/>
            <a:ext cx="4795819"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a:solidFill>
                  <a:srgbClr val="4C2A10"/>
                </a:solidFill>
                <a:latin typeface="Garamond"/>
                <a:ea typeface="Garamond"/>
                <a:cs typeface="Garamond"/>
                <a:sym typeface="Garamond"/>
              </a:rPr>
              <a:t>In cima alla grande scala della metropolitana, missionaria in tailleur o con l’impermeabile, vediamo di scalino in scalino, in quest’ora di punta, una distesa di teste […] Berretti, baschi, cappelli, capelli di tutti i colori. Centinaia di teste: centinaia di anime […] noi abbiamo i nostri deserti, e l’amore ci conduce là. E pregare […] come si prega in mezzo agli altri deserti, pregare per tutta quella gente…”. </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24"/>
          <p:cNvSpPr txBox="1">
            <a:spLocks noGrp="1"/>
          </p:cNvSpPr>
          <p:nvPr>
            <p:ph type="title"/>
          </p:nvPr>
        </p:nvSpPr>
        <p:spPr>
          <a:xfrm>
            <a:off x="449086" y="902879"/>
            <a:ext cx="5058300" cy="13038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4C2A10"/>
              </a:buClr>
              <a:buSzPct val="100000"/>
              <a:buFont typeface="Garamond"/>
              <a:buNone/>
            </a:pPr>
            <a:r>
              <a:rPr lang="it-IT" b="1" i="1">
                <a:solidFill>
                  <a:srgbClr val="4C2A10"/>
                </a:solidFill>
              </a:rPr>
              <a:t>Roma andata e ritorno</a:t>
            </a:r>
            <a:endParaRPr b="1" i="1">
              <a:solidFill>
                <a:srgbClr val="4C2A10"/>
              </a:solidFill>
            </a:endParaRPr>
          </a:p>
        </p:txBody>
      </p:sp>
      <p:sp>
        <p:nvSpPr>
          <p:cNvPr id="543" name="Google Shape;543;p24"/>
          <p:cNvSpPr txBox="1">
            <a:spLocks noGrp="1"/>
          </p:cNvSpPr>
          <p:nvPr>
            <p:ph type="body" idx="1"/>
          </p:nvPr>
        </p:nvSpPr>
        <p:spPr>
          <a:xfrm rot="-217704">
            <a:off x="2305471" y="3397805"/>
            <a:ext cx="3482588" cy="3087836"/>
          </a:xfrm>
          <a:prstGeom prst="rect">
            <a:avLst/>
          </a:prstGeom>
          <a:blipFill rotWithShape="1">
            <a:blip r:embed="rId3">
              <a:alphaModFix/>
            </a:blip>
            <a:tile tx="0" ty="0" sx="100000" sy="100000" flip="none" algn="tl"/>
          </a:blipFill>
          <a:ln>
            <a:noFill/>
          </a:ln>
          <a:effectLst>
            <a:outerShdw blurRad="38100" dist="25400" dir="5400000" rotWithShape="0">
              <a:srgbClr val="000000">
                <a:alpha val="60000"/>
              </a:srgbClr>
            </a:outerShdw>
          </a:effectLst>
        </p:spPr>
        <p:txBody>
          <a:bodyPr spcFirstLastPara="1" wrap="square" lIns="91425" tIns="45700" rIns="91425" bIns="45700" anchor="t" anchorCtr="0">
            <a:normAutofit fontScale="92500" lnSpcReduction="10000"/>
          </a:bodyPr>
          <a:lstStyle/>
          <a:p>
            <a:pPr marL="0" lvl="0" indent="0" algn="l" rtl="0">
              <a:spcBef>
                <a:spcPts val="0"/>
              </a:spcBef>
              <a:spcAft>
                <a:spcPts val="0"/>
              </a:spcAft>
              <a:buSzPct val="115000"/>
              <a:buNone/>
            </a:pPr>
            <a:r>
              <a:rPr lang="it-IT" b="1">
                <a:solidFill>
                  <a:srgbClr val="402F2A"/>
                </a:solidFill>
                <a:latin typeface="Garamond"/>
                <a:ea typeface="Garamond"/>
                <a:cs typeface="Garamond"/>
                <a:sym typeface="Garamond"/>
              </a:rPr>
              <a:t>Roma per lei è una specie di sacramento di Cristo-Chiesa:</a:t>
            </a:r>
            <a:endParaRPr/>
          </a:p>
          <a:p>
            <a:pPr marL="0" lvl="0" indent="0" algn="l" rtl="0">
              <a:spcBef>
                <a:spcPts val="1044"/>
              </a:spcBef>
              <a:spcAft>
                <a:spcPts val="0"/>
              </a:spcAft>
              <a:buSzPct val="115000"/>
              <a:buNone/>
            </a:pPr>
            <a:r>
              <a:rPr lang="it-IT" b="1">
                <a:solidFill>
                  <a:srgbClr val="402F2A"/>
                </a:solidFill>
                <a:latin typeface="Garamond"/>
                <a:ea typeface="Garamond"/>
                <a:cs typeface="Garamond"/>
                <a:sym typeface="Garamond"/>
              </a:rPr>
              <a:t>«certe grazie non si chiedono né si ottengono, per la Chiesa, se non a Roma»,</a:t>
            </a:r>
            <a:endParaRPr/>
          </a:p>
          <a:p>
            <a:pPr marL="0" lvl="0" indent="0" algn="l" rtl="0">
              <a:spcBef>
                <a:spcPts val="1044"/>
              </a:spcBef>
              <a:spcAft>
                <a:spcPts val="0"/>
              </a:spcAft>
              <a:buSzPct val="115000"/>
              <a:buNone/>
            </a:pPr>
            <a:r>
              <a:rPr lang="it-IT" b="1">
                <a:solidFill>
                  <a:srgbClr val="402F2A"/>
                </a:solidFill>
                <a:latin typeface="Garamond"/>
                <a:ea typeface="Garamond"/>
                <a:cs typeface="Garamond"/>
                <a:sym typeface="Garamond"/>
              </a:rPr>
              <a:t>pregando «a perdita di cuore». </a:t>
            </a:r>
            <a:endParaRPr/>
          </a:p>
        </p:txBody>
      </p:sp>
      <p:pic>
        <p:nvPicPr>
          <p:cNvPr id="544" name="Google Shape;544;p24"/>
          <p:cNvPicPr preferRelativeResize="0">
            <a:picLocks noGrp="1"/>
          </p:cNvPicPr>
          <p:nvPr>
            <p:ph type="pic" idx="2"/>
          </p:nvPr>
        </p:nvPicPr>
        <p:blipFill rotWithShape="1">
          <a:blip r:embed="rId4">
            <a:alphaModFix/>
          </a:blip>
          <a:srcRect l="14729" r="14728"/>
          <a:stretch/>
        </p:blipFill>
        <p:spPr>
          <a:xfrm rot="-120000" flipH="1">
            <a:off x="5584032" y="1077708"/>
            <a:ext cx="5279852" cy="4486564"/>
          </a:xfrm>
          <a:prstGeom prst="rect">
            <a:avLst/>
          </a:prstGeom>
          <a:solidFill>
            <a:srgbClr val="3F3F3F"/>
          </a:solid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5"/>
          <p:cNvSpPr txBox="1">
            <a:spLocks noGrp="1"/>
          </p:cNvSpPr>
          <p:nvPr>
            <p:ph type="title"/>
          </p:nvPr>
        </p:nvSpPr>
        <p:spPr>
          <a:xfrm>
            <a:off x="1295403" y="982132"/>
            <a:ext cx="3580380" cy="13038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2A10"/>
              </a:buClr>
              <a:buSzPts val="4400"/>
              <a:buFont typeface="Garamond"/>
              <a:buNone/>
            </a:pPr>
            <a:r>
              <a:rPr lang="it-IT" b="1" i="1">
                <a:solidFill>
                  <a:srgbClr val="4C2A10"/>
                </a:solidFill>
              </a:rPr>
              <a:t>Alcide</a:t>
            </a:r>
            <a:endParaRPr b="1" i="1">
              <a:solidFill>
                <a:srgbClr val="4C2A10"/>
              </a:solidFill>
            </a:endParaRPr>
          </a:p>
        </p:txBody>
      </p:sp>
      <p:sp>
        <p:nvSpPr>
          <p:cNvPr id="550" name="Google Shape;550;p25"/>
          <p:cNvSpPr txBox="1">
            <a:spLocks noGrp="1"/>
          </p:cNvSpPr>
          <p:nvPr>
            <p:ph type="body" idx="1"/>
          </p:nvPr>
        </p:nvSpPr>
        <p:spPr>
          <a:xfrm>
            <a:off x="1295401" y="2560320"/>
            <a:ext cx="3580381" cy="3310128"/>
          </a:xfrm>
          <a:prstGeom prst="rect">
            <a:avLst/>
          </a:prstGeom>
          <a:noFill/>
          <a:ln>
            <a:noFill/>
          </a:ln>
        </p:spPr>
        <p:txBody>
          <a:bodyPr spcFirstLastPara="1" wrap="square" lIns="91425" tIns="45700" rIns="91425" bIns="45700" anchor="t" anchorCtr="0">
            <a:normAutofit/>
          </a:bodyPr>
          <a:lstStyle/>
          <a:p>
            <a:pPr marL="0" lvl="0" indent="0" algn="just" rtl="0">
              <a:spcBef>
                <a:spcPts val="0"/>
              </a:spcBef>
              <a:spcAft>
                <a:spcPts val="0"/>
              </a:spcAft>
              <a:buSzPts val="2760"/>
              <a:buNone/>
            </a:pPr>
            <a:r>
              <a:rPr lang="it-IT">
                <a:solidFill>
                  <a:srgbClr val="4C2A10"/>
                </a:solidFill>
              </a:rPr>
              <a:t>Parla a Dio, invece che a te stesso: e almeno questo sarà tempo di  preghiera.</a:t>
            </a:r>
            <a:r>
              <a:rPr lang="it-IT" i="1">
                <a:solidFill>
                  <a:srgbClr val="4C2A10"/>
                </a:solidFill>
              </a:rPr>
              <a:t> </a:t>
            </a:r>
            <a:endParaRPr i="1">
              <a:solidFill>
                <a:srgbClr val="4C2A10"/>
              </a:solidFill>
            </a:endParaRPr>
          </a:p>
          <a:p>
            <a:pPr marL="0" lvl="0" indent="0" algn="r" rtl="0">
              <a:spcBef>
                <a:spcPts val="1080"/>
              </a:spcBef>
              <a:spcAft>
                <a:spcPts val="0"/>
              </a:spcAft>
              <a:buSzPts val="2760"/>
              <a:buNone/>
            </a:pPr>
            <a:r>
              <a:rPr lang="it-IT" i="1">
                <a:solidFill>
                  <a:srgbClr val="4C2A10"/>
                </a:solidFill>
              </a:rPr>
              <a:t>Un  giorno che Alcide </a:t>
            </a:r>
            <a:endParaRPr/>
          </a:p>
          <a:p>
            <a:pPr marL="0" lvl="0" indent="0" algn="r" rtl="0">
              <a:spcBef>
                <a:spcPts val="1080"/>
              </a:spcBef>
              <a:spcAft>
                <a:spcPts val="0"/>
              </a:spcAft>
              <a:buSzPts val="2760"/>
              <a:buNone/>
            </a:pPr>
            <a:r>
              <a:rPr lang="it-IT" i="1">
                <a:solidFill>
                  <a:srgbClr val="4C2A10"/>
                </a:solidFill>
              </a:rPr>
              <a:t>scambiava alcune</a:t>
            </a:r>
            <a:endParaRPr/>
          </a:p>
          <a:p>
            <a:pPr marL="0" lvl="0" indent="0" algn="r" rtl="0">
              <a:spcBef>
                <a:spcPts val="1080"/>
              </a:spcBef>
              <a:spcAft>
                <a:spcPts val="0"/>
              </a:spcAft>
              <a:buSzPts val="2760"/>
              <a:buNone/>
            </a:pPr>
            <a:r>
              <a:rPr lang="it-IT" i="1">
                <a:solidFill>
                  <a:srgbClr val="4C2A10"/>
                </a:solidFill>
              </a:rPr>
              <a:t>impressioni tra sé e sé</a:t>
            </a:r>
            <a:r>
              <a:rPr lang="it-IT" i="1"/>
              <a:t>.</a:t>
            </a:r>
            <a:endParaRPr/>
          </a:p>
          <a:p>
            <a:pPr marL="0" lvl="0" indent="0" algn="r" rtl="0">
              <a:spcBef>
                <a:spcPts val="1080"/>
              </a:spcBef>
              <a:spcAft>
                <a:spcPts val="0"/>
              </a:spcAft>
              <a:buSzPts val="2760"/>
              <a:buNone/>
            </a:pPr>
            <a:r>
              <a:rPr lang="it-IT"/>
              <a:t> </a:t>
            </a:r>
            <a:endParaRPr/>
          </a:p>
        </p:txBody>
      </p:sp>
      <p:pic>
        <p:nvPicPr>
          <p:cNvPr id="551" name="Google Shape;551;p25"/>
          <p:cNvPicPr preferRelativeResize="0">
            <a:picLocks noGrp="1"/>
          </p:cNvPicPr>
          <p:nvPr>
            <p:ph type="pic" idx="2"/>
          </p:nvPr>
        </p:nvPicPr>
        <p:blipFill rotWithShape="1">
          <a:blip r:embed="rId3">
            <a:alphaModFix/>
          </a:blip>
          <a:srcRect t="20651" b="20651"/>
          <a:stretch/>
        </p:blipFill>
        <p:spPr>
          <a:xfrm rot="-120000" flipH="1">
            <a:off x="5584031" y="1077708"/>
            <a:ext cx="5279854" cy="4486565"/>
          </a:xfrm>
          <a:prstGeom prst="rect">
            <a:avLst/>
          </a:prstGeom>
          <a:solidFill>
            <a:srgbClr val="3F3F3F"/>
          </a:solid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26"/>
          <p:cNvSpPr txBox="1">
            <a:spLocks noGrp="1"/>
          </p:cNvSpPr>
          <p:nvPr>
            <p:ph type="body" idx="1"/>
          </p:nvPr>
        </p:nvSpPr>
        <p:spPr>
          <a:xfrm>
            <a:off x="432000" y="5231739"/>
            <a:ext cx="5472000" cy="539345"/>
          </a:xfrm>
          <a:prstGeom prst="rect">
            <a:avLst/>
          </a:prstGeom>
          <a:solidFill>
            <a:schemeClr val="lt1"/>
          </a:solidFill>
          <a:ln>
            <a:noFill/>
          </a:ln>
        </p:spPr>
        <p:txBody>
          <a:bodyPr spcFirstLastPara="1" wrap="square" lIns="180000" tIns="45700" rIns="91425" bIns="45700" anchor="ctr" anchorCtr="0">
            <a:normAutofit fontScale="77500" lnSpcReduction="20000"/>
          </a:bodyPr>
          <a:lstStyle/>
          <a:p>
            <a:pPr marL="0" lvl="0" indent="0" algn="l" rtl="0">
              <a:spcBef>
                <a:spcPts val="0"/>
              </a:spcBef>
              <a:spcAft>
                <a:spcPts val="0"/>
              </a:spcAft>
              <a:buSzPct val="115000"/>
              <a:buNone/>
            </a:pPr>
            <a:r>
              <a:rPr lang="it-IT"/>
              <a:t>Lorem ipsum dolor sit amet, consectetur adipiscing elit. </a:t>
            </a:r>
            <a:endParaRPr/>
          </a:p>
        </p:txBody>
      </p:sp>
      <p:sp>
        <p:nvSpPr>
          <p:cNvPr id="558" name="Google Shape;558;p2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26</a:t>
            </a:fld>
            <a:endParaRPr/>
          </a:p>
        </p:txBody>
      </p:sp>
      <p:pic>
        <p:nvPicPr>
          <p:cNvPr id="559" name="Google Shape;559;p26"/>
          <p:cNvPicPr preferRelativeResize="0">
            <a:picLocks noGrp="1"/>
          </p:cNvPicPr>
          <p:nvPr>
            <p:ph type="pic" idx="2"/>
          </p:nvPr>
        </p:nvPicPr>
        <p:blipFill rotWithShape="1">
          <a:blip r:embed="rId3">
            <a:alphaModFix/>
          </a:blip>
          <a:srcRect l="12264" r="12264" b="2575"/>
          <a:stretch/>
        </p:blipFill>
        <p:spPr>
          <a:xfrm>
            <a:off x="0" y="0"/>
            <a:ext cx="12192000" cy="6400800"/>
          </a:xfrm>
          <a:prstGeom prst="rect">
            <a:avLst/>
          </a:prstGeom>
          <a:solidFill>
            <a:srgbClr val="F2F2F2"/>
          </a:solidFill>
          <a:ln>
            <a:noFill/>
          </a:ln>
        </p:spPr>
      </p:pic>
      <p:sp>
        <p:nvSpPr>
          <p:cNvPr id="560" name="Google Shape;560;p26"/>
          <p:cNvSpPr txBox="1"/>
          <p:nvPr/>
        </p:nvSpPr>
        <p:spPr>
          <a:xfrm>
            <a:off x="961534" y="6447934"/>
            <a:ext cx="122579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i="1">
                <a:solidFill>
                  <a:srgbClr val="663716"/>
                </a:solidFill>
                <a:latin typeface="Garamond"/>
                <a:ea typeface="Garamond"/>
                <a:cs typeface="Garamond"/>
                <a:sym typeface="Garamond"/>
              </a:rPr>
              <a:t>“IO VOGLIO CIÒ CHE TU VUOI/SENZA CHIEDERMI se lo posso/ se lo desidero/ se lo voglio”</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27"/>
          <p:cNvSpPr txBox="1">
            <a:spLocks noGrp="1"/>
          </p:cNvSpPr>
          <p:nvPr>
            <p:ph type="title"/>
          </p:nvPr>
        </p:nvSpPr>
        <p:spPr>
          <a:xfrm>
            <a:off x="6717322" y="2668642"/>
            <a:ext cx="4630127" cy="1872028"/>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262626"/>
              </a:buClr>
              <a:buSzPct val="100000"/>
              <a:buFont typeface="Garamond"/>
              <a:buNone/>
            </a:pPr>
            <a:r>
              <a:rPr lang="it-IT"/>
              <a:t/>
            </a:r>
            <a:br>
              <a:rPr lang="it-IT"/>
            </a:br>
            <a:r>
              <a:rPr lang="it-IT"/>
              <a:t> </a:t>
            </a:r>
            <a:endParaRPr/>
          </a:p>
        </p:txBody>
      </p:sp>
      <p:sp>
        <p:nvSpPr>
          <p:cNvPr id="567" name="Google Shape;567;p27"/>
          <p:cNvSpPr txBox="1">
            <a:spLocks noGrp="1"/>
          </p:cNvSpPr>
          <p:nvPr>
            <p:ph type="body" idx="1"/>
          </p:nvPr>
        </p:nvSpPr>
        <p:spPr>
          <a:xfrm>
            <a:off x="6612357" y="2668642"/>
            <a:ext cx="5373279" cy="19661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4140"/>
              <a:buNone/>
            </a:pPr>
            <a:r>
              <a:rPr lang="it-IT" sz="3600" b="1" i="1">
                <a:solidFill>
                  <a:srgbClr val="663716"/>
                </a:solidFill>
              </a:rPr>
              <a:t>Eredità di affetti</a:t>
            </a:r>
            <a:endParaRPr sz="3600" b="1" i="1">
              <a:solidFill>
                <a:srgbClr val="663716"/>
              </a:solidFill>
            </a:endParaRPr>
          </a:p>
        </p:txBody>
      </p:sp>
      <p:sp>
        <p:nvSpPr>
          <p:cNvPr id="568" name="Google Shape;568;p27"/>
          <p:cNvSpPr txBox="1"/>
          <p:nvPr/>
        </p:nvSpPr>
        <p:spPr>
          <a:xfrm>
            <a:off x="6551628" y="3817855"/>
            <a:ext cx="4795819" cy="34470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4C2A10"/>
                </a:solidFill>
                <a:latin typeface="Garamond"/>
                <a:ea typeface="Garamond"/>
                <a:cs typeface="Garamond"/>
                <a:sym typeface="Garamond"/>
              </a:rPr>
              <a:t>26 gennaio 2018: papa Francesco autorizza la dichiarazione della eroicità delle virtù di Madeleine.</a:t>
            </a:r>
            <a:endParaRPr/>
          </a:p>
          <a:p>
            <a:pPr marL="0" marR="0" lvl="0" indent="0" algn="l" rtl="0">
              <a:spcBef>
                <a:spcPts val="0"/>
              </a:spcBef>
              <a:spcAft>
                <a:spcPts val="0"/>
              </a:spcAft>
              <a:buNone/>
            </a:pPr>
            <a:endParaRPr sz="1800">
              <a:solidFill>
                <a:srgbClr val="4C2A10"/>
              </a:solidFill>
              <a:latin typeface="Garamond"/>
              <a:ea typeface="Garamond"/>
              <a:cs typeface="Garamond"/>
              <a:sym typeface="Garamond"/>
            </a:endParaRPr>
          </a:p>
          <a:p>
            <a:pPr marL="0" marR="0" lvl="0" indent="0" algn="l" rtl="0">
              <a:spcBef>
                <a:spcPts val="0"/>
              </a:spcBef>
              <a:spcAft>
                <a:spcPts val="0"/>
              </a:spcAft>
              <a:buNone/>
            </a:pPr>
            <a:r>
              <a:rPr lang="it-IT" sz="3200" i="1">
                <a:solidFill>
                  <a:srgbClr val="4C2A10"/>
                </a:solidFill>
                <a:latin typeface="Garamond"/>
                <a:ea typeface="Garamond"/>
                <a:cs typeface="Garamond"/>
                <a:sym typeface="Garamond"/>
              </a:rPr>
              <a:t>Dilataci il cuore, perché vi stiano tutti; incidili in questo cuore, perché vi rimangano scritti per sempre.</a:t>
            </a:r>
            <a:endParaRPr sz="3200" i="1">
              <a:solidFill>
                <a:srgbClr val="4C2A10"/>
              </a:solidFill>
              <a:latin typeface="Garamond"/>
              <a:ea typeface="Garamond"/>
              <a:cs typeface="Garamond"/>
              <a:sym typeface="Garamond"/>
            </a:endParaRPr>
          </a:p>
          <a:p>
            <a:pPr marL="0" marR="0" lvl="0" indent="0" algn="l" rtl="0">
              <a:spcBef>
                <a:spcPts val="0"/>
              </a:spcBef>
              <a:spcAft>
                <a:spcPts val="0"/>
              </a:spcAft>
              <a:buNone/>
            </a:pPr>
            <a:endParaRPr sz="1800">
              <a:solidFill>
                <a:schemeClr val="dk1"/>
              </a:solidFill>
              <a:latin typeface="Garamond"/>
              <a:ea typeface="Garamond"/>
              <a:cs typeface="Garamond"/>
              <a:sym typeface="Garamond"/>
            </a:endParaRPr>
          </a:p>
          <a:p>
            <a:pPr marL="0" marR="0" lvl="0" indent="0" algn="l" rtl="0">
              <a:spcBef>
                <a:spcPts val="0"/>
              </a:spcBef>
              <a:spcAft>
                <a:spcPts val="0"/>
              </a:spcAft>
              <a:buNone/>
            </a:pPr>
            <a:endParaRPr sz="1800">
              <a:solidFill>
                <a:schemeClr val="dk1"/>
              </a:solidFill>
              <a:latin typeface="Garamond"/>
              <a:ea typeface="Garamond"/>
              <a:cs typeface="Garamond"/>
              <a:sym typeface="Garamond"/>
            </a:endParaRPr>
          </a:p>
        </p:txBody>
      </p:sp>
      <p:pic>
        <p:nvPicPr>
          <p:cNvPr id="569" name="Google Shape;569;p27"/>
          <p:cNvPicPr preferRelativeResize="0">
            <a:picLocks noGrp="1"/>
          </p:cNvPicPr>
          <p:nvPr>
            <p:ph type="pic" idx="2"/>
          </p:nvPr>
        </p:nvPicPr>
        <p:blipFill rotWithShape="1">
          <a:blip r:embed="rId3">
            <a:alphaModFix/>
          </a:blip>
          <a:srcRect l="14851" r="14850"/>
          <a:stretch/>
        </p:blipFill>
        <p:spPr>
          <a:xfrm>
            <a:off x="0" y="0"/>
            <a:ext cx="5913439" cy="6857999"/>
          </a:xfrm>
          <a:prstGeom prst="rect">
            <a:avLst/>
          </a:prstGeom>
          <a:solidFill>
            <a:schemeClr val="accent4"/>
          </a:solid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
          <p:cNvPicPr preferRelativeResize="0"/>
          <p:nvPr/>
        </p:nvPicPr>
        <p:blipFill rotWithShape="1">
          <a:blip r:embed="rId3">
            <a:alphaModFix/>
          </a:blip>
          <a:srcRect/>
          <a:stretch/>
        </p:blipFill>
        <p:spPr>
          <a:xfrm>
            <a:off x="10606266" y="1700808"/>
            <a:ext cx="1567291" cy="1189772"/>
          </a:xfrm>
          <a:prstGeom prst="rect">
            <a:avLst/>
          </a:prstGeom>
          <a:noFill/>
          <a:ln>
            <a:noFill/>
          </a:ln>
        </p:spPr>
      </p:pic>
      <p:sp>
        <p:nvSpPr>
          <p:cNvPr id="310" name="Google Shape;310;p3"/>
          <p:cNvSpPr txBox="1">
            <a:spLocks noGrp="1"/>
          </p:cNvSpPr>
          <p:nvPr>
            <p:ph type="title"/>
          </p:nvPr>
        </p:nvSpPr>
        <p:spPr>
          <a:xfrm>
            <a:off x="1074655" y="736478"/>
            <a:ext cx="10180949" cy="114455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62626"/>
              </a:buClr>
              <a:buSzPts val="3600"/>
              <a:buFont typeface="Garamond"/>
              <a:buNone/>
            </a:pPr>
            <a:r>
              <a:rPr lang="it-IT" sz="3600" i="1"/>
              <a:t>Ho vissuto fuori dagli schemi sociali, e questa è stata una fortuna. La mia famiglia era un insieme di tutto, e di conseguenza lo sono diventata anch’io.</a:t>
            </a:r>
            <a:endParaRPr sz="3600" i="1"/>
          </a:p>
        </p:txBody>
      </p:sp>
      <p:grpSp>
        <p:nvGrpSpPr>
          <p:cNvPr id="311" name="Google Shape;311;p3"/>
          <p:cNvGrpSpPr/>
          <p:nvPr/>
        </p:nvGrpSpPr>
        <p:grpSpPr>
          <a:xfrm>
            <a:off x="1811980" y="1450986"/>
            <a:ext cx="9067510" cy="5417256"/>
            <a:chOff x="588631" y="0"/>
            <a:chExt cx="9067510" cy="5417256"/>
          </a:xfrm>
        </p:grpSpPr>
        <p:sp>
          <p:nvSpPr>
            <p:cNvPr id="312" name="Google Shape;312;p3"/>
            <p:cNvSpPr/>
            <p:nvPr/>
          </p:nvSpPr>
          <p:spPr>
            <a:xfrm>
              <a:off x="988532" y="0"/>
              <a:ext cx="8667609" cy="5417256"/>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F1E4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1842292" y="4028271"/>
              <a:ext cx="199355" cy="199355"/>
            </a:xfrm>
            <a:prstGeom prst="ellipse">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2205609" y="3750878"/>
              <a:ext cx="5668273" cy="12893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txBox="1"/>
            <p:nvPr/>
          </p:nvSpPr>
          <p:spPr>
            <a:xfrm>
              <a:off x="2205609" y="3750878"/>
              <a:ext cx="5668273" cy="1289306"/>
            </a:xfrm>
            <a:prstGeom prst="rect">
              <a:avLst/>
            </a:prstGeom>
            <a:noFill/>
            <a:ln>
              <a:noFill/>
            </a:ln>
          </p:spPr>
          <p:txBody>
            <a:bodyPr spcFirstLastPara="1" wrap="square" lIns="105625" tIns="0" rIns="0" bIns="0" anchor="t" anchorCtr="0">
              <a:noAutofit/>
            </a:bodyPr>
            <a:lstStyle/>
            <a:p>
              <a:pPr marL="0" marR="0" lvl="0" indent="0" algn="l" rtl="0">
                <a:lnSpc>
                  <a:spcPct val="90000"/>
                </a:lnSpc>
                <a:spcBef>
                  <a:spcPts val="0"/>
                </a:spcBef>
                <a:spcAft>
                  <a:spcPts val="0"/>
                </a:spcAft>
                <a:buNone/>
              </a:pPr>
              <a:r>
                <a:rPr lang="it-IT" sz="2000" b="1" i="0" u="none" strike="noStrike" cap="none">
                  <a:solidFill>
                    <a:schemeClr val="dk1"/>
                  </a:solidFill>
                  <a:latin typeface="Garamond"/>
                  <a:ea typeface="Garamond"/>
                  <a:cs typeface="Garamond"/>
                  <a:sym typeface="Garamond"/>
                </a:rPr>
                <a:t>1904</a:t>
              </a:r>
              <a:r>
                <a:rPr lang="it-IT" sz="2000" b="0" i="0" u="none" strike="noStrike" cap="none">
                  <a:solidFill>
                    <a:schemeClr val="dk1"/>
                  </a:solidFill>
                  <a:latin typeface="Garamond"/>
                  <a:ea typeface="Garamond"/>
                  <a:cs typeface="Garamond"/>
                  <a:sym typeface="Garamond"/>
                </a:rPr>
                <a:t>: nasce a Mussidan, infanzia caratterizzata da frequenti traslochi</a:t>
              </a:r>
              <a:endParaRPr/>
            </a:p>
            <a:p>
              <a:pPr marL="0" marR="0" lvl="0" indent="0" algn="l" rtl="0">
                <a:lnSpc>
                  <a:spcPct val="90000"/>
                </a:lnSpc>
                <a:spcBef>
                  <a:spcPts val="700"/>
                </a:spcBef>
                <a:spcAft>
                  <a:spcPts val="0"/>
                </a:spcAft>
                <a:buNone/>
              </a:pPr>
              <a:r>
                <a:rPr lang="it-IT" sz="2000" b="1" i="0" u="none" strike="noStrike" cap="none">
                  <a:solidFill>
                    <a:schemeClr val="dk1"/>
                  </a:solidFill>
                  <a:latin typeface="Garamond"/>
                  <a:ea typeface="Garamond"/>
                  <a:cs typeface="Garamond"/>
                  <a:sym typeface="Garamond"/>
                </a:rPr>
                <a:t>1916</a:t>
              </a:r>
              <a:r>
                <a:rPr lang="it-IT" sz="2000" b="0" i="0" u="none" strike="noStrike" cap="none">
                  <a:solidFill>
                    <a:schemeClr val="dk1"/>
                  </a:solidFill>
                  <a:latin typeface="Garamond"/>
                  <a:ea typeface="Garamond"/>
                  <a:cs typeface="Garamond"/>
                  <a:sym typeface="Garamond"/>
                </a:rPr>
                <a:t>: prima comunione</a:t>
              </a:r>
              <a:endParaRPr sz="2000" b="0" i="0" u="none" strike="noStrike" cap="none">
                <a:solidFill>
                  <a:schemeClr val="dk1"/>
                </a:solidFill>
                <a:latin typeface="Garamond"/>
                <a:ea typeface="Garamond"/>
                <a:cs typeface="Garamond"/>
                <a:sym typeface="Garamond"/>
              </a:endParaRPr>
            </a:p>
          </p:txBody>
        </p:sp>
        <p:sp>
          <p:nvSpPr>
            <p:cNvPr id="316" name="Google Shape;316;p3"/>
            <p:cNvSpPr/>
            <p:nvPr/>
          </p:nvSpPr>
          <p:spPr>
            <a:xfrm>
              <a:off x="3250778" y="2768217"/>
              <a:ext cx="346704" cy="346704"/>
            </a:xfrm>
            <a:prstGeom prst="ellipse">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5149742" y="2131674"/>
              <a:ext cx="2045411" cy="12862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txBox="1"/>
            <p:nvPr/>
          </p:nvSpPr>
          <p:spPr>
            <a:xfrm>
              <a:off x="5149742" y="2131674"/>
              <a:ext cx="2045411" cy="1286267"/>
            </a:xfrm>
            <a:prstGeom prst="rect">
              <a:avLst/>
            </a:prstGeom>
            <a:noFill/>
            <a:ln>
              <a:noFill/>
            </a:ln>
          </p:spPr>
          <p:txBody>
            <a:bodyPr spcFirstLastPara="1" wrap="square" lIns="183700" tIns="0" rIns="0" bIns="0" anchor="t" anchorCtr="0">
              <a:noAutofit/>
            </a:bodyPr>
            <a:lstStyle/>
            <a:p>
              <a:pPr marL="0" marR="0" lvl="0" indent="0" algn="l" rtl="0">
                <a:lnSpc>
                  <a:spcPct val="90000"/>
                </a:lnSpc>
                <a:spcBef>
                  <a:spcPts val="0"/>
                </a:spcBef>
                <a:spcAft>
                  <a:spcPts val="0"/>
                </a:spcAft>
                <a:buNone/>
              </a:pPr>
              <a:r>
                <a:rPr lang="it-IT" sz="2000" b="1" i="0" u="none" strike="noStrike" cap="none">
                  <a:solidFill>
                    <a:schemeClr val="dk1"/>
                  </a:solidFill>
                  <a:latin typeface="Garamond"/>
                  <a:ea typeface="Garamond"/>
                  <a:cs typeface="Garamond"/>
                  <a:sym typeface="Garamond"/>
                </a:rPr>
                <a:t>1924</a:t>
              </a:r>
              <a:r>
                <a:rPr lang="it-IT" sz="2000" b="0" i="0" u="none" strike="noStrike" cap="none">
                  <a:solidFill>
                    <a:schemeClr val="dk1"/>
                  </a:solidFill>
                  <a:latin typeface="Garamond"/>
                  <a:ea typeface="Garamond"/>
                  <a:cs typeface="Garamond"/>
                  <a:sym typeface="Garamond"/>
                </a:rPr>
                <a:t>: conversione</a:t>
              </a:r>
              <a:endParaRPr sz="2000" b="0" i="1" u="none" strike="noStrike" cap="none">
                <a:solidFill>
                  <a:schemeClr val="dk1"/>
                </a:solidFill>
                <a:latin typeface="Garamond"/>
                <a:ea typeface="Garamond"/>
                <a:cs typeface="Garamond"/>
                <a:sym typeface="Garamond"/>
              </a:endParaRPr>
            </a:p>
          </p:txBody>
        </p:sp>
        <p:sp>
          <p:nvSpPr>
            <p:cNvPr id="319" name="Google Shape;319;p3"/>
            <p:cNvSpPr/>
            <p:nvPr/>
          </p:nvSpPr>
          <p:spPr>
            <a:xfrm>
              <a:off x="4719369" y="1845180"/>
              <a:ext cx="459383" cy="459383"/>
            </a:xfrm>
            <a:prstGeom prst="ellipse">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588631" y="2139127"/>
              <a:ext cx="2637193" cy="14891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txBox="1"/>
            <p:nvPr/>
          </p:nvSpPr>
          <p:spPr>
            <a:xfrm>
              <a:off x="588631" y="2139127"/>
              <a:ext cx="2637193" cy="1489129"/>
            </a:xfrm>
            <a:prstGeom prst="rect">
              <a:avLst/>
            </a:prstGeom>
            <a:noFill/>
            <a:ln>
              <a:noFill/>
            </a:ln>
          </p:spPr>
          <p:txBody>
            <a:bodyPr spcFirstLastPara="1" wrap="square" lIns="243400" tIns="0" rIns="0" bIns="0" anchor="t" anchorCtr="0">
              <a:noAutofit/>
            </a:bodyPr>
            <a:lstStyle/>
            <a:p>
              <a:pPr marL="0" marR="0" lvl="0" indent="0" algn="l" rtl="0">
                <a:lnSpc>
                  <a:spcPct val="90000"/>
                </a:lnSpc>
                <a:spcBef>
                  <a:spcPts val="0"/>
                </a:spcBef>
                <a:spcAft>
                  <a:spcPts val="0"/>
                </a:spcAft>
                <a:buNone/>
              </a:pPr>
              <a:r>
                <a:rPr lang="it-IT" sz="2000" b="1" i="0" u="none" strike="noStrike" cap="none">
                  <a:solidFill>
                    <a:schemeClr val="dk1"/>
                  </a:solidFill>
                  <a:latin typeface="Garamond"/>
                  <a:ea typeface="Garamond"/>
                  <a:cs typeface="Garamond"/>
                  <a:sym typeface="Garamond"/>
                </a:rPr>
                <a:t>1916</a:t>
              </a:r>
              <a:r>
                <a:rPr lang="it-IT" sz="2000" b="0" i="0" u="none" strike="noStrike" cap="none">
                  <a:solidFill>
                    <a:schemeClr val="dk1"/>
                  </a:solidFill>
                  <a:latin typeface="Garamond"/>
                  <a:ea typeface="Garamond"/>
                  <a:cs typeface="Garamond"/>
                  <a:sym typeface="Garamond"/>
                </a:rPr>
                <a:t>: trasferimento a Parigi, dove frequenta i salotti culturali, ateismo</a:t>
              </a:r>
              <a:endParaRPr/>
            </a:p>
          </p:txBody>
        </p:sp>
        <p:sp>
          <p:nvSpPr>
            <p:cNvPr id="322" name="Google Shape;322;p3"/>
            <p:cNvSpPr/>
            <p:nvPr/>
          </p:nvSpPr>
          <p:spPr>
            <a:xfrm>
              <a:off x="6819647" y="1151775"/>
              <a:ext cx="615400" cy="615400"/>
            </a:xfrm>
            <a:prstGeom prst="ellipse">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7315887" y="1533083"/>
              <a:ext cx="1820198" cy="388417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txBox="1"/>
            <p:nvPr/>
          </p:nvSpPr>
          <p:spPr>
            <a:xfrm>
              <a:off x="7315887" y="1533083"/>
              <a:ext cx="1820198" cy="3884172"/>
            </a:xfrm>
            <a:prstGeom prst="rect">
              <a:avLst/>
            </a:prstGeom>
            <a:noFill/>
            <a:ln>
              <a:noFill/>
            </a:ln>
          </p:spPr>
          <p:txBody>
            <a:bodyPr spcFirstLastPara="1" wrap="square" lIns="326075" tIns="0" rIns="0" bIns="0" anchor="t" anchorCtr="0">
              <a:noAutofit/>
            </a:bodyPr>
            <a:lstStyle/>
            <a:p>
              <a:pPr marL="0" marR="0" lvl="0" indent="0" algn="l" rtl="0">
                <a:lnSpc>
                  <a:spcPct val="90000"/>
                </a:lnSpc>
                <a:spcBef>
                  <a:spcPts val="0"/>
                </a:spcBef>
                <a:spcAft>
                  <a:spcPts val="0"/>
                </a:spcAft>
                <a:buNone/>
              </a:pPr>
              <a:r>
                <a:rPr lang="it-IT" sz="2000" b="1" i="0" u="none" strike="noStrike" cap="none">
                  <a:solidFill>
                    <a:schemeClr val="dk1"/>
                  </a:solidFill>
                  <a:latin typeface="Garamond"/>
                  <a:ea typeface="Garamond"/>
                  <a:cs typeface="Garamond"/>
                  <a:sym typeface="Garamond"/>
                </a:rPr>
                <a:t>1933-1964</a:t>
              </a:r>
              <a:r>
                <a:rPr lang="it-IT" sz="2000" b="0" i="0" u="none" strike="noStrike" cap="none">
                  <a:solidFill>
                    <a:schemeClr val="dk1"/>
                  </a:solidFill>
                  <a:latin typeface="Garamond"/>
                  <a:ea typeface="Garamond"/>
                  <a:cs typeface="Garamond"/>
                  <a:sym typeface="Garamond"/>
                </a:rPr>
                <a:t>: Ivry sur Seine, assistente sociale nella «città marxista» </a:t>
              </a:r>
              <a:endParaRPr sz="2000" b="0" i="0" u="none" strike="noStrike" cap="none">
                <a:solidFill>
                  <a:schemeClr val="dk1"/>
                </a:solidFill>
                <a:latin typeface="Garamond"/>
                <a:ea typeface="Garamond"/>
                <a:cs typeface="Garamond"/>
                <a:sym typeface="Garamond"/>
              </a:endParaRPr>
            </a:p>
          </p:txBody>
        </p:sp>
      </p:grpSp>
      <p:pic>
        <p:nvPicPr>
          <p:cNvPr id="325" name="Google Shape;325;p3"/>
          <p:cNvPicPr preferRelativeResize="0"/>
          <p:nvPr/>
        </p:nvPicPr>
        <p:blipFill rotWithShape="1">
          <a:blip r:embed="rId4">
            <a:alphaModFix/>
          </a:blip>
          <a:srcRect/>
          <a:stretch/>
        </p:blipFill>
        <p:spPr>
          <a:xfrm>
            <a:off x="1630837" y="5559546"/>
            <a:ext cx="1085260" cy="1308696"/>
          </a:xfrm>
          <a:prstGeom prst="rect">
            <a:avLst/>
          </a:prstGeom>
          <a:noFill/>
          <a:ln>
            <a:noFill/>
          </a:ln>
        </p:spPr>
      </p:pic>
      <p:pic>
        <p:nvPicPr>
          <p:cNvPr id="326" name="Google Shape;326;p3"/>
          <p:cNvPicPr preferRelativeResize="0"/>
          <p:nvPr/>
        </p:nvPicPr>
        <p:blipFill rotWithShape="1">
          <a:blip r:embed="rId5">
            <a:alphaModFix/>
          </a:blip>
          <a:srcRect/>
          <a:stretch/>
        </p:blipFill>
        <p:spPr>
          <a:xfrm>
            <a:off x="5078021" y="2890580"/>
            <a:ext cx="776023" cy="11768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
          <p:cNvSpPr txBox="1">
            <a:spLocks noGrp="1"/>
          </p:cNvSpPr>
          <p:nvPr>
            <p:ph type="title"/>
          </p:nvPr>
        </p:nvSpPr>
        <p:spPr>
          <a:xfrm>
            <a:off x="5354425" y="1863970"/>
            <a:ext cx="6561055" cy="1872028"/>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4C2A10"/>
              </a:buClr>
              <a:buSzPct val="100000"/>
              <a:buFont typeface="Garamond"/>
              <a:buNone/>
            </a:pPr>
            <a:r>
              <a:rPr lang="it-IT" b="1">
                <a:solidFill>
                  <a:srgbClr val="4C2A10"/>
                </a:solidFill>
              </a:rPr>
              <a:t>Nata da un </a:t>
            </a:r>
            <a:br>
              <a:rPr lang="it-IT" b="1">
                <a:solidFill>
                  <a:srgbClr val="4C2A10"/>
                </a:solidFill>
              </a:rPr>
            </a:br>
            <a:r>
              <a:rPr lang="it-IT" b="1">
                <a:solidFill>
                  <a:srgbClr val="4C2A10"/>
                </a:solidFill>
              </a:rPr>
              <a:t>«miscuglio genetico»</a:t>
            </a:r>
            <a:endParaRPr b="1">
              <a:solidFill>
                <a:srgbClr val="4C2A10"/>
              </a:solidFill>
            </a:endParaRPr>
          </a:p>
        </p:txBody>
      </p:sp>
      <p:sp>
        <p:nvSpPr>
          <p:cNvPr id="333" name="Google Shape;333;p4"/>
          <p:cNvSpPr txBox="1">
            <a:spLocks noGrp="1"/>
          </p:cNvSpPr>
          <p:nvPr>
            <p:ph type="body" idx="1"/>
          </p:nvPr>
        </p:nvSpPr>
        <p:spPr>
          <a:xfrm>
            <a:off x="6717322" y="3762986"/>
            <a:ext cx="4630127" cy="1500187"/>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SzPts val="2760"/>
              <a:buNone/>
            </a:pPr>
            <a:r>
              <a:rPr lang="it-IT" b="1">
                <a:solidFill>
                  <a:srgbClr val="4C2A10"/>
                </a:solidFill>
              </a:rPr>
              <a:t>1904-1916</a:t>
            </a:r>
            <a:endParaRPr b="1">
              <a:solidFill>
                <a:srgbClr val="4C2A10"/>
              </a:solidFill>
            </a:endParaRPr>
          </a:p>
        </p:txBody>
      </p:sp>
      <p:pic>
        <p:nvPicPr>
          <p:cNvPr id="334" name="Google Shape;334;p4"/>
          <p:cNvPicPr preferRelativeResize="0">
            <a:picLocks noGrp="1"/>
          </p:cNvPicPr>
          <p:nvPr>
            <p:ph type="pic" idx="2"/>
          </p:nvPr>
        </p:nvPicPr>
        <p:blipFill rotWithShape="1">
          <a:blip r:embed="rId3">
            <a:alphaModFix/>
          </a:blip>
          <a:srcRect l="22030" r="22030"/>
          <a:stretch/>
        </p:blipFill>
        <p:spPr>
          <a:xfrm>
            <a:off x="0" y="0"/>
            <a:ext cx="4976200" cy="6858000"/>
          </a:xfrm>
          <a:prstGeom prst="rect">
            <a:avLst/>
          </a:prstGeom>
          <a:solidFill>
            <a:schemeClr val="accent4"/>
          </a:solidFill>
          <a:ln>
            <a:noFill/>
          </a:ln>
        </p:spPr>
      </p:pic>
      <p:sp>
        <p:nvSpPr>
          <p:cNvPr id="335" name="Google Shape;335;p4"/>
          <p:cNvSpPr txBox="1"/>
          <p:nvPr/>
        </p:nvSpPr>
        <p:spPr>
          <a:xfrm>
            <a:off x="129557" y="6329882"/>
            <a:ext cx="4630127" cy="1500187"/>
          </a:xfrm>
          <a:prstGeom prst="rect">
            <a:avLst/>
          </a:prstGeom>
          <a:noFill/>
          <a:ln>
            <a:noFill/>
          </a:ln>
        </p:spPr>
        <p:txBody>
          <a:bodyPr spcFirstLastPara="1" wrap="square" lIns="91425" tIns="45700" rIns="91425" bIns="45700" anchor="t" anchorCtr="0">
            <a:normAutofit/>
          </a:bodyPr>
          <a:lstStyle/>
          <a:p>
            <a:pPr marL="0" marR="0" lvl="0" indent="0" algn="r" rtl="0">
              <a:spcBef>
                <a:spcPts val="0"/>
              </a:spcBef>
              <a:spcAft>
                <a:spcPts val="0"/>
              </a:spcAft>
              <a:buClr>
                <a:schemeClr val="accent1"/>
              </a:buClr>
              <a:buSzPts val="2760"/>
              <a:buFont typeface="Arial"/>
              <a:buNone/>
            </a:pPr>
            <a:r>
              <a:rPr lang="it-IT" sz="2400" b="0" i="0" u="none" strike="noStrike" cap="none">
                <a:solidFill>
                  <a:schemeClr val="lt1"/>
                </a:solidFill>
                <a:latin typeface="Garamond"/>
                <a:ea typeface="Garamond"/>
                <a:cs typeface="Garamond"/>
                <a:sym typeface="Garamond"/>
              </a:rPr>
              <a:t>Mussidan</a:t>
            </a:r>
            <a:endParaRPr sz="2400" b="0" i="0" u="none" strike="noStrike" cap="none">
              <a:solidFill>
                <a:schemeClr val="lt1"/>
              </a:solidFill>
              <a:latin typeface="Garamond"/>
              <a:ea typeface="Garamond"/>
              <a:cs typeface="Garamond"/>
              <a:sym typeface="Garamon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4C2A10"/>
              </a:buClr>
              <a:buSzPts val="4400"/>
              <a:buFont typeface="Garamond"/>
              <a:buNone/>
            </a:pPr>
            <a:r>
              <a:rPr lang="it-IT" b="1" i="1">
                <a:solidFill>
                  <a:srgbClr val="4C2A10"/>
                </a:solidFill>
              </a:rPr>
              <a:t>Un’infanzia non convenzionale</a:t>
            </a:r>
            <a:endParaRPr b="1" i="1">
              <a:solidFill>
                <a:srgbClr val="4C2A10"/>
              </a:solidFill>
            </a:endParaRPr>
          </a:p>
        </p:txBody>
      </p:sp>
      <p:sp>
        <p:nvSpPr>
          <p:cNvPr id="342" name="Google Shape;342;p5"/>
          <p:cNvSpPr txBox="1">
            <a:spLocks noGrp="1"/>
          </p:cNvSpPr>
          <p:nvPr>
            <p:ph type="body" idx="1"/>
          </p:nvPr>
        </p:nvSpPr>
        <p:spPr>
          <a:xfrm>
            <a:off x="1295401" y="4804495"/>
            <a:ext cx="2952000" cy="1109133"/>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SzPts val="2760"/>
              <a:buNone/>
            </a:pPr>
            <a:r>
              <a:rPr lang="it-IT"/>
              <a:t>Crescere fra conflitti e un’educazione fuori dagli schemi</a:t>
            </a:r>
            <a:endParaRPr/>
          </a:p>
        </p:txBody>
      </p:sp>
      <p:sp>
        <p:nvSpPr>
          <p:cNvPr id="343" name="Google Shape;343;p5"/>
          <p:cNvSpPr txBox="1">
            <a:spLocks noGrp="1"/>
          </p:cNvSpPr>
          <p:nvPr>
            <p:ph type="body" idx="2"/>
          </p:nvPr>
        </p:nvSpPr>
        <p:spPr>
          <a:xfrm>
            <a:off x="4620000" y="4804495"/>
            <a:ext cx="2952000" cy="1109133"/>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SzPct val="115000"/>
              <a:buNone/>
            </a:pPr>
            <a:r>
              <a:rPr lang="it-IT" dirty="0"/>
              <a:t>Clementine, l’amica di una vita, un angelo custode</a:t>
            </a:r>
            <a:endParaRPr dirty="0"/>
          </a:p>
          <a:p>
            <a:pPr marL="285750" lvl="0" indent="-123634" algn="l" rtl="0">
              <a:spcBef>
                <a:spcPts val="1044"/>
              </a:spcBef>
              <a:spcAft>
                <a:spcPts val="0"/>
              </a:spcAft>
              <a:buSzPct val="115000"/>
              <a:buNone/>
            </a:pPr>
            <a:endParaRPr dirty="0"/>
          </a:p>
        </p:txBody>
      </p:sp>
      <p:sp>
        <p:nvSpPr>
          <p:cNvPr id="344" name="Google Shape;344;p5"/>
          <p:cNvSpPr txBox="1">
            <a:spLocks noGrp="1"/>
          </p:cNvSpPr>
          <p:nvPr>
            <p:ph type="body" idx="3"/>
          </p:nvPr>
        </p:nvSpPr>
        <p:spPr>
          <a:xfrm>
            <a:off x="7944598" y="4804495"/>
            <a:ext cx="3296426" cy="1109133"/>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SzPts val="2760"/>
              <a:buNone/>
            </a:pPr>
            <a:r>
              <a:rPr lang="it-IT"/>
              <a:t>Segni di un’innata capacità di prendersi cura del prossimo</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
          <p:cNvSpPr txBox="1">
            <a:spLocks noGrp="1"/>
          </p:cNvSpPr>
          <p:nvPr>
            <p:ph type="title"/>
          </p:nvPr>
        </p:nvSpPr>
        <p:spPr>
          <a:xfrm>
            <a:off x="5354425" y="1863970"/>
            <a:ext cx="6561055" cy="1872028"/>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4C2A10"/>
              </a:buClr>
              <a:buSzPct val="100000"/>
              <a:buFont typeface="Garamond"/>
              <a:buNone/>
            </a:pPr>
            <a:r>
              <a:rPr lang="it-IT" b="1">
                <a:solidFill>
                  <a:srgbClr val="4C2A10"/>
                </a:solidFill>
              </a:rPr>
              <a:t>«Dio è morto, </a:t>
            </a:r>
            <a:br>
              <a:rPr lang="it-IT" b="1">
                <a:solidFill>
                  <a:srgbClr val="4C2A10"/>
                </a:solidFill>
              </a:rPr>
            </a:br>
            <a:r>
              <a:rPr lang="it-IT" b="1">
                <a:solidFill>
                  <a:srgbClr val="4C2A10"/>
                </a:solidFill>
              </a:rPr>
              <a:t>viva la morte!»</a:t>
            </a:r>
            <a:endParaRPr b="1">
              <a:solidFill>
                <a:srgbClr val="4C2A10"/>
              </a:solidFill>
            </a:endParaRPr>
          </a:p>
        </p:txBody>
      </p:sp>
      <p:sp>
        <p:nvSpPr>
          <p:cNvPr id="354" name="Google Shape;354;p6"/>
          <p:cNvSpPr txBox="1">
            <a:spLocks noGrp="1"/>
          </p:cNvSpPr>
          <p:nvPr>
            <p:ph type="body" idx="1"/>
          </p:nvPr>
        </p:nvSpPr>
        <p:spPr>
          <a:xfrm>
            <a:off x="6717322" y="3762986"/>
            <a:ext cx="4630127" cy="1500187"/>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SzPts val="2760"/>
              <a:buNone/>
            </a:pPr>
            <a:r>
              <a:rPr lang="it-IT" b="1">
                <a:solidFill>
                  <a:srgbClr val="4C2A10"/>
                </a:solidFill>
              </a:rPr>
              <a:t>1916-1924</a:t>
            </a:r>
            <a:endParaRPr b="1">
              <a:solidFill>
                <a:srgbClr val="4C2A10"/>
              </a:solidFill>
            </a:endParaRPr>
          </a:p>
        </p:txBody>
      </p:sp>
      <p:sp>
        <p:nvSpPr>
          <p:cNvPr id="355" name="Google Shape;355;p6"/>
          <p:cNvSpPr txBox="1"/>
          <p:nvPr/>
        </p:nvSpPr>
        <p:spPr>
          <a:xfrm>
            <a:off x="129557" y="6329882"/>
            <a:ext cx="4630127" cy="1500187"/>
          </a:xfrm>
          <a:prstGeom prst="rect">
            <a:avLst/>
          </a:prstGeom>
          <a:noFill/>
          <a:ln>
            <a:noFill/>
          </a:ln>
        </p:spPr>
        <p:txBody>
          <a:bodyPr spcFirstLastPara="1" wrap="square" lIns="91425" tIns="45700" rIns="91425" bIns="45700" anchor="t" anchorCtr="0">
            <a:normAutofit/>
          </a:bodyPr>
          <a:lstStyle/>
          <a:p>
            <a:pPr marL="0" marR="0" lvl="0" indent="0" algn="r" rtl="0">
              <a:spcBef>
                <a:spcPts val="0"/>
              </a:spcBef>
              <a:spcAft>
                <a:spcPts val="0"/>
              </a:spcAft>
              <a:buClr>
                <a:schemeClr val="accent1"/>
              </a:buClr>
              <a:buSzPts val="2760"/>
              <a:buFont typeface="Arial"/>
              <a:buNone/>
            </a:pPr>
            <a:r>
              <a:rPr lang="it-IT" sz="2400" b="0" i="0" u="none" strike="noStrike" cap="none">
                <a:solidFill>
                  <a:schemeClr val="lt1"/>
                </a:solidFill>
                <a:latin typeface="Garamond"/>
                <a:ea typeface="Garamond"/>
                <a:cs typeface="Garamond"/>
                <a:sym typeface="Garamond"/>
              </a:rPr>
              <a:t>Parigi</a:t>
            </a:r>
            <a:endParaRPr sz="2400" b="0" i="0" u="none" strike="noStrike" cap="none">
              <a:solidFill>
                <a:schemeClr val="lt1"/>
              </a:solidFill>
              <a:latin typeface="Garamond"/>
              <a:ea typeface="Garamond"/>
              <a:cs typeface="Garamond"/>
              <a:sym typeface="Garamond"/>
            </a:endParaRPr>
          </a:p>
        </p:txBody>
      </p:sp>
      <p:pic>
        <p:nvPicPr>
          <p:cNvPr id="356" name="Google Shape;356;p6"/>
          <p:cNvPicPr preferRelativeResize="0">
            <a:picLocks noGrp="1"/>
          </p:cNvPicPr>
          <p:nvPr>
            <p:ph type="pic" idx="2"/>
          </p:nvPr>
        </p:nvPicPr>
        <p:blipFill rotWithShape="1">
          <a:blip r:embed="rId3">
            <a:alphaModFix/>
          </a:blip>
          <a:srcRect l="19482" t="6323" r="7349" b="5979"/>
          <a:stretch/>
        </p:blipFill>
        <p:spPr>
          <a:xfrm>
            <a:off x="0" y="75425"/>
            <a:ext cx="5671925" cy="6782575"/>
          </a:xfrm>
          <a:prstGeom prst="rect">
            <a:avLst/>
          </a:prstGeom>
          <a:solidFill>
            <a:schemeClr val="accent4"/>
          </a:solid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7"/>
          <p:cNvPicPr preferRelativeResize="0"/>
          <p:nvPr/>
        </p:nvPicPr>
        <p:blipFill rotWithShape="1">
          <a:blip r:embed="rId3">
            <a:alphaModFix/>
          </a:blip>
          <a:srcRect/>
          <a:stretch/>
        </p:blipFill>
        <p:spPr>
          <a:xfrm>
            <a:off x="175097" y="-39978"/>
            <a:ext cx="12273699" cy="6933414"/>
          </a:xfrm>
          <a:prstGeom prst="rect">
            <a:avLst/>
          </a:prstGeom>
          <a:noFill/>
          <a:ln>
            <a:noFill/>
          </a:ln>
        </p:spPr>
      </p:pic>
      <p:sp>
        <p:nvSpPr>
          <p:cNvPr id="2" name="Rettangolo 1"/>
          <p:cNvSpPr/>
          <p:nvPr/>
        </p:nvSpPr>
        <p:spPr>
          <a:xfrm>
            <a:off x="8560737" y="755283"/>
            <a:ext cx="3470988" cy="2352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00" i="1" dirty="0">
                <a:solidFill>
                  <a:srgbClr val="4C2A10"/>
                </a:solidFill>
                <a:latin typeface="Garamond"/>
                <a:ea typeface="Garamond"/>
                <a:cs typeface="Garamond"/>
                <a:sym typeface="Garamond"/>
              </a:rPr>
              <a:t>Sin dal mio arrivo a Parigi, verso i 13 anni, l’intelligenza con la I maiuscola ebbe il primo posto nella mia scala di valori</a:t>
            </a:r>
            <a:endParaRPr lang="it-IT" sz="2600" dirty="0"/>
          </a:p>
          <a:p>
            <a:pPr algn="ct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8"/>
          <p:cNvSpPr txBox="1">
            <a:spLocks noGrp="1"/>
          </p:cNvSpPr>
          <p:nvPr>
            <p:ph type="title"/>
          </p:nvPr>
        </p:nvSpPr>
        <p:spPr>
          <a:xfrm>
            <a:off x="3498694" y="982132"/>
            <a:ext cx="7397903"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4C2A10"/>
              </a:buClr>
              <a:buSzPts val="4400"/>
              <a:buFont typeface="Garamond"/>
              <a:buNone/>
            </a:pPr>
            <a:r>
              <a:rPr lang="it-IT" b="1" i="1">
                <a:solidFill>
                  <a:srgbClr val="4C2A10"/>
                </a:solidFill>
              </a:rPr>
              <a:t>È la vita che educa</a:t>
            </a:r>
            <a:endParaRPr b="1" i="1">
              <a:solidFill>
                <a:srgbClr val="4C2A10"/>
              </a:solidFill>
            </a:endParaRPr>
          </a:p>
        </p:txBody>
      </p:sp>
      <p:sp>
        <p:nvSpPr>
          <p:cNvPr id="373" name="Google Shape;373;p8"/>
          <p:cNvSpPr txBox="1">
            <a:spLocks noGrp="1"/>
          </p:cNvSpPr>
          <p:nvPr>
            <p:ph type="body" idx="1"/>
          </p:nvPr>
        </p:nvSpPr>
        <p:spPr>
          <a:xfrm>
            <a:off x="3498694" y="2560320"/>
            <a:ext cx="3580381" cy="3310128"/>
          </a:xfrm>
          <a:prstGeom prst="rect">
            <a:avLst/>
          </a:prstGeom>
          <a:noFill/>
          <a:ln>
            <a:noFill/>
          </a:ln>
        </p:spPr>
        <p:txBody>
          <a:bodyPr spcFirstLastPara="1" wrap="square" lIns="91425" tIns="45700" rIns="91425" bIns="45700" anchor="t" anchorCtr="0">
            <a:normAutofit lnSpcReduction="10000"/>
          </a:bodyPr>
          <a:lstStyle/>
          <a:p>
            <a:pPr marL="285750" lvl="0" indent="-285750" algn="l" rtl="0">
              <a:spcBef>
                <a:spcPts val="0"/>
              </a:spcBef>
              <a:spcAft>
                <a:spcPts val="0"/>
              </a:spcAft>
              <a:buSzPts val="2760"/>
              <a:buChar char="•"/>
            </a:pPr>
            <a:r>
              <a:rPr lang="it-IT" dirty="0"/>
              <a:t>A 12 anni fece la Prima comunione, desiderata e fervida, ma a partire da allora su di lei ebbero un forte influsso i rapporti con gli amici del padre, colti e non credenti; finì per dichiararsi atea quando aveva 17 anni. </a:t>
            </a:r>
            <a:endParaRPr dirty="0"/>
          </a:p>
        </p:txBody>
      </p:sp>
      <p:sp>
        <p:nvSpPr>
          <p:cNvPr id="374" name="Google Shape;374;p8"/>
          <p:cNvSpPr txBox="1">
            <a:spLocks noGrp="1"/>
          </p:cNvSpPr>
          <p:nvPr>
            <p:ph type="body" idx="2"/>
          </p:nvPr>
        </p:nvSpPr>
        <p:spPr>
          <a:xfrm>
            <a:off x="7316216" y="2560320"/>
            <a:ext cx="3580381" cy="3310128"/>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2760"/>
              <a:buChar char="•"/>
            </a:pPr>
            <a:r>
              <a:rPr lang="it-IT" dirty="0"/>
              <a:t>Un incontro importante nella sua vita fu quello con Jean </a:t>
            </a:r>
            <a:r>
              <a:rPr lang="it-IT" dirty="0" err="1"/>
              <a:t>Maydieu</a:t>
            </a:r>
            <a:r>
              <a:rPr lang="it-IT" dirty="0"/>
              <a:t>, un giovane con il quale ci fu un amore corrisposto, ma che la lasciò </a:t>
            </a:r>
            <a:r>
              <a:rPr lang="it-IT" dirty="0" smtClean="0"/>
              <a:t>per </a:t>
            </a:r>
            <a:r>
              <a:rPr lang="it-IT" dirty="0"/>
              <a:t>entrare nell’Ordine domenicano…</a:t>
            </a:r>
            <a:endParaRPr dirty="0"/>
          </a:p>
        </p:txBody>
      </p:sp>
      <p:pic>
        <p:nvPicPr>
          <p:cNvPr id="375" name="Google Shape;375;p8"/>
          <p:cNvPicPr preferRelativeResize="0">
            <a:picLocks noGrp="1"/>
          </p:cNvPicPr>
          <p:nvPr>
            <p:ph type="pic" idx="3"/>
          </p:nvPr>
        </p:nvPicPr>
        <p:blipFill rotWithShape="1">
          <a:blip r:embed="rId3">
            <a:alphaModFix/>
          </a:blip>
          <a:srcRect t="6823" b="6823"/>
          <a:stretch/>
        </p:blipFill>
        <p:spPr>
          <a:xfrm rot="-120000">
            <a:off x="475739" y="1747339"/>
            <a:ext cx="2727886" cy="3367314"/>
          </a:xfrm>
          <a:prstGeom prst="rect">
            <a:avLst/>
          </a:prstGeom>
          <a:solidFill>
            <a:srgbClr val="3F3F3F"/>
          </a:solid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9"/>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4C2A10"/>
              </a:buClr>
              <a:buSzPts val="4400"/>
              <a:buFont typeface="Garamond"/>
              <a:buNone/>
            </a:pPr>
            <a:r>
              <a:rPr lang="it-IT" i="1">
                <a:solidFill>
                  <a:srgbClr val="4C2A10"/>
                </a:solidFill>
              </a:rPr>
              <a:t>Dio bussa alla porta della sua intelligenza…</a:t>
            </a:r>
            <a:endParaRPr i="1">
              <a:solidFill>
                <a:srgbClr val="4C2A10"/>
              </a:solidFill>
            </a:endParaRPr>
          </a:p>
        </p:txBody>
      </p:sp>
      <p:grpSp>
        <p:nvGrpSpPr>
          <p:cNvPr id="381" name="Google Shape;381;p9"/>
          <p:cNvGrpSpPr/>
          <p:nvPr/>
        </p:nvGrpSpPr>
        <p:grpSpPr>
          <a:xfrm>
            <a:off x="1295401" y="2556932"/>
            <a:ext cx="9363554" cy="3043339"/>
            <a:chOff x="0" y="0"/>
            <a:chExt cx="9363554" cy="3043339"/>
          </a:xfrm>
        </p:grpSpPr>
        <p:sp>
          <p:nvSpPr>
            <p:cNvPr id="382" name="Google Shape;382;p9"/>
            <p:cNvSpPr/>
            <p:nvPr/>
          </p:nvSpPr>
          <p:spPr>
            <a:xfrm>
              <a:off x="0" y="0"/>
              <a:ext cx="2802900" cy="2092200"/>
            </a:xfrm>
            <a:prstGeom prst="round2SameRect">
              <a:avLst>
                <a:gd name="adj1" fmla="val 8000"/>
                <a:gd name="adj2" fmla="val 0"/>
              </a:avLst>
            </a:prstGeom>
            <a:solidFill>
              <a:schemeClr val="lt1">
                <a:alpha val="89800"/>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txBox="1"/>
            <p:nvPr/>
          </p:nvSpPr>
          <p:spPr>
            <a:xfrm>
              <a:off x="49023" y="49023"/>
              <a:ext cx="2704800" cy="2043300"/>
            </a:xfrm>
            <a:prstGeom prst="rect">
              <a:avLst/>
            </a:prstGeom>
            <a:noFill/>
            <a:ln>
              <a:noFill/>
            </a:ln>
          </p:spPr>
          <p:txBody>
            <a:bodyPr spcFirstLastPara="1" wrap="square" lIns="35550" tIns="106675" rIns="35550" bIns="35550" anchor="t" anchorCtr="0">
              <a:noAutofit/>
            </a:bodyPr>
            <a:lstStyle/>
            <a:p>
              <a:pPr marL="285750" marR="0" lvl="1" indent="-285750" algn="l" rtl="0">
                <a:lnSpc>
                  <a:spcPct val="90000"/>
                </a:lnSpc>
                <a:spcBef>
                  <a:spcPts val="0"/>
                </a:spcBef>
                <a:spcAft>
                  <a:spcPts val="0"/>
                </a:spcAft>
                <a:buClr>
                  <a:srgbClr val="663716"/>
                </a:buClr>
                <a:buSzPts val="2800"/>
                <a:buFont typeface="Garamond"/>
                <a:buChar char="•"/>
              </a:pPr>
              <a:r>
                <a:rPr lang="it-IT" sz="2800" b="0" i="1" u="none" strike="noStrike" cap="none">
                  <a:solidFill>
                    <a:srgbClr val="663716"/>
                  </a:solidFill>
                  <a:latin typeface="Garamond"/>
                  <a:ea typeface="Garamond"/>
                  <a:cs typeface="Garamond"/>
                  <a:sym typeface="Garamond"/>
                </a:rPr>
                <a:t>Avrei dato tutto l'universo, pur di sapere che cosa ci facevo dentro!</a:t>
              </a:r>
              <a:endParaRPr sz="2800" b="0" i="1" u="none" strike="noStrike" cap="none">
                <a:solidFill>
                  <a:srgbClr val="663716"/>
                </a:solidFill>
                <a:latin typeface="Garamond"/>
                <a:ea typeface="Garamond"/>
                <a:cs typeface="Garamond"/>
                <a:sym typeface="Garamond"/>
              </a:endParaRPr>
            </a:p>
          </p:txBody>
        </p:sp>
        <p:sp>
          <p:nvSpPr>
            <p:cNvPr id="384" name="Google Shape;384;p9"/>
            <p:cNvSpPr/>
            <p:nvPr/>
          </p:nvSpPr>
          <p:spPr>
            <a:xfrm>
              <a:off x="6489" y="2143639"/>
              <a:ext cx="2802900" cy="899700"/>
            </a:xfrm>
            <a:prstGeom prst="rect">
              <a:avLst/>
            </a:prstGeom>
            <a:gradFill>
              <a:gsLst>
                <a:gs pos="0">
                  <a:srgbClr val="F1E5CF"/>
                </a:gs>
                <a:gs pos="100000">
                  <a:srgbClr val="E0C383"/>
                </a:gs>
              </a:gsLst>
              <a:lin ang="5400012" scaled="0"/>
            </a:gra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txBox="1"/>
            <p:nvPr/>
          </p:nvSpPr>
          <p:spPr>
            <a:xfrm>
              <a:off x="6489" y="2143639"/>
              <a:ext cx="1973700" cy="899700"/>
            </a:xfrm>
            <a:prstGeom prst="rect">
              <a:avLst/>
            </a:prstGeom>
            <a:noFill/>
            <a:ln>
              <a:noFill/>
            </a:ln>
          </p:spPr>
          <p:txBody>
            <a:bodyPr spcFirstLastPara="1" wrap="square" lIns="87625" tIns="0" rIns="29200" bIns="0" anchor="ctr" anchorCtr="0">
              <a:noAutofit/>
            </a:bodyPr>
            <a:lstStyle/>
            <a:p>
              <a:pPr marL="0" marR="0" lvl="0" indent="0" algn="l" rtl="0">
                <a:lnSpc>
                  <a:spcPct val="90000"/>
                </a:lnSpc>
                <a:spcBef>
                  <a:spcPts val="0"/>
                </a:spcBef>
                <a:spcAft>
                  <a:spcPts val="0"/>
                </a:spcAft>
                <a:buNone/>
              </a:pPr>
              <a:r>
                <a:rPr lang="it-IT" sz="2300">
                  <a:solidFill>
                    <a:schemeClr val="dk1"/>
                  </a:solidFill>
                  <a:latin typeface="Garamond"/>
                  <a:ea typeface="Garamond"/>
                  <a:cs typeface="Garamond"/>
                  <a:sym typeface="Garamond"/>
                </a:rPr>
                <a:t>Dolore</a:t>
              </a:r>
              <a:endParaRPr sz="2300">
                <a:solidFill>
                  <a:schemeClr val="dk1"/>
                </a:solidFill>
                <a:latin typeface="Garamond"/>
                <a:ea typeface="Garamond"/>
                <a:cs typeface="Garamond"/>
                <a:sym typeface="Garamond"/>
              </a:endParaRPr>
            </a:p>
          </p:txBody>
        </p:sp>
        <p:sp>
          <p:nvSpPr>
            <p:cNvPr id="386" name="Google Shape;386;p9"/>
            <p:cNvSpPr/>
            <p:nvPr/>
          </p:nvSpPr>
          <p:spPr>
            <a:xfrm>
              <a:off x="3283571" y="51420"/>
              <a:ext cx="2802900" cy="2092200"/>
            </a:xfrm>
            <a:prstGeom prst="round2SameRect">
              <a:avLst>
                <a:gd name="adj1" fmla="val 8000"/>
                <a:gd name="adj2" fmla="val 0"/>
              </a:avLst>
            </a:prstGeom>
            <a:solidFill>
              <a:schemeClr val="lt1">
                <a:alpha val="89800"/>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txBox="1"/>
            <p:nvPr/>
          </p:nvSpPr>
          <p:spPr>
            <a:xfrm>
              <a:off x="3332594" y="100443"/>
              <a:ext cx="2704800" cy="2043300"/>
            </a:xfrm>
            <a:prstGeom prst="rect">
              <a:avLst/>
            </a:prstGeom>
            <a:noFill/>
            <a:ln>
              <a:noFill/>
            </a:ln>
          </p:spPr>
          <p:txBody>
            <a:bodyPr spcFirstLastPara="1" wrap="square" lIns="35550" tIns="106675" rIns="35550" bIns="35550" anchor="t" anchorCtr="0">
              <a:noAutofit/>
            </a:bodyPr>
            <a:lstStyle/>
            <a:p>
              <a:pPr marL="285750" marR="0" lvl="1" indent="-285750" algn="l" rtl="0">
                <a:lnSpc>
                  <a:spcPct val="90000"/>
                </a:lnSpc>
                <a:spcBef>
                  <a:spcPts val="0"/>
                </a:spcBef>
                <a:spcAft>
                  <a:spcPts val="0"/>
                </a:spcAft>
                <a:buClr>
                  <a:srgbClr val="663716"/>
                </a:buClr>
                <a:buSzPts val="2800"/>
                <a:buFont typeface="Garamond"/>
                <a:buChar char="•"/>
              </a:pPr>
              <a:r>
                <a:rPr lang="it-IT" sz="2800" b="0" i="1" u="none" strike="noStrike" cap="none">
                  <a:solidFill>
                    <a:srgbClr val="663716"/>
                  </a:solidFill>
                  <a:latin typeface="Garamond"/>
                  <a:ea typeface="Garamond"/>
                  <a:cs typeface="Garamond"/>
                  <a:sym typeface="Garamond"/>
                </a:rPr>
                <a:t>Cristo avrebbero potuto invitarlo a sedersi, non sarebbe sembrato più vivo...</a:t>
              </a:r>
              <a:endParaRPr sz="2800" b="0" i="1" u="none" strike="noStrike" cap="none">
                <a:solidFill>
                  <a:srgbClr val="663716"/>
                </a:solidFill>
                <a:latin typeface="Garamond"/>
                <a:ea typeface="Garamond"/>
                <a:cs typeface="Garamond"/>
                <a:sym typeface="Garamond"/>
              </a:endParaRPr>
            </a:p>
          </p:txBody>
        </p:sp>
        <p:sp>
          <p:nvSpPr>
            <p:cNvPr id="388" name="Google Shape;388;p9"/>
            <p:cNvSpPr/>
            <p:nvPr/>
          </p:nvSpPr>
          <p:spPr>
            <a:xfrm>
              <a:off x="3283571" y="2143639"/>
              <a:ext cx="2802900" cy="899700"/>
            </a:xfrm>
            <a:prstGeom prst="rect">
              <a:avLst/>
            </a:prstGeom>
            <a:gradFill>
              <a:gsLst>
                <a:gs pos="0">
                  <a:srgbClr val="F1E5CF"/>
                </a:gs>
                <a:gs pos="100000">
                  <a:srgbClr val="E0C383"/>
                </a:gs>
              </a:gsLst>
              <a:lin ang="5400012" scaled="0"/>
            </a:gra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txBox="1"/>
            <p:nvPr/>
          </p:nvSpPr>
          <p:spPr>
            <a:xfrm>
              <a:off x="3283571" y="2143639"/>
              <a:ext cx="1973700" cy="899700"/>
            </a:xfrm>
            <a:prstGeom prst="rect">
              <a:avLst/>
            </a:prstGeom>
            <a:noFill/>
            <a:ln>
              <a:noFill/>
            </a:ln>
          </p:spPr>
          <p:txBody>
            <a:bodyPr spcFirstLastPara="1" wrap="square" lIns="87625" tIns="0" rIns="29200" bIns="0" anchor="ctr" anchorCtr="0">
              <a:noAutofit/>
            </a:bodyPr>
            <a:lstStyle/>
            <a:p>
              <a:pPr marL="0" marR="0" lvl="0" indent="0" algn="l" rtl="0">
                <a:lnSpc>
                  <a:spcPct val="90000"/>
                </a:lnSpc>
                <a:spcBef>
                  <a:spcPts val="0"/>
                </a:spcBef>
                <a:spcAft>
                  <a:spcPts val="0"/>
                </a:spcAft>
                <a:buNone/>
              </a:pPr>
              <a:r>
                <a:rPr lang="it-IT" sz="2300">
                  <a:solidFill>
                    <a:schemeClr val="dk1"/>
                  </a:solidFill>
                  <a:latin typeface="Garamond"/>
                  <a:ea typeface="Garamond"/>
                  <a:cs typeface="Garamond"/>
                  <a:sym typeface="Garamond"/>
                </a:rPr>
                <a:t>Testimonianza di cristiani convinti</a:t>
              </a:r>
              <a:endParaRPr sz="2300">
                <a:solidFill>
                  <a:schemeClr val="dk1"/>
                </a:solidFill>
                <a:latin typeface="Garamond"/>
                <a:ea typeface="Garamond"/>
                <a:cs typeface="Garamond"/>
                <a:sym typeface="Garamond"/>
              </a:endParaRPr>
            </a:p>
          </p:txBody>
        </p:sp>
        <p:sp>
          <p:nvSpPr>
            <p:cNvPr id="390" name="Google Shape;390;p9"/>
            <p:cNvSpPr/>
            <p:nvPr/>
          </p:nvSpPr>
          <p:spPr>
            <a:xfrm>
              <a:off x="6560654" y="51420"/>
              <a:ext cx="2802900" cy="2092200"/>
            </a:xfrm>
            <a:prstGeom prst="round2SameRect">
              <a:avLst>
                <a:gd name="adj1" fmla="val 8000"/>
                <a:gd name="adj2" fmla="val 0"/>
              </a:avLst>
            </a:prstGeom>
            <a:solidFill>
              <a:schemeClr val="lt1">
                <a:alpha val="89800"/>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txBox="1"/>
            <p:nvPr/>
          </p:nvSpPr>
          <p:spPr>
            <a:xfrm>
              <a:off x="6609677" y="100443"/>
              <a:ext cx="2704800" cy="2043300"/>
            </a:xfrm>
            <a:prstGeom prst="rect">
              <a:avLst/>
            </a:prstGeom>
            <a:noFill/>
            <a:ln>
              <a:noFill/>
            </a:ln>
          </p:spPr>
          <p:txBody>
            <a:bodyPr spcFirstLastPara="1" wrap="square" lIns="40625" tIns="121900" rIns="40625" bIns="40625" anchor="t" anchorCtr="0">
              <a:noAutofit/>
            </a:bodyPr>
            <a:lstStyle/>
            <a:p>
              <a:pPr marL="285750" marR="0" lvl="1" indent="-285750" algn="l" rtl="0">
                <a:lnSpc>
                  <a:spcPct val="90000"/>
                </a:lnSpc>
                <a:spcBef>
                  <a:spcPts val="0"/>
                </a:spcBef>
                <a:spcAft>
                  <a:spcPts val="0"/>
                </a:spcAft>
                <a:buClr>
                  <a:srgbClr val="663716"/>
                </a:buClr>
                <a:buSzPts val="3200"/>
                <a:buFont typeface="Garamond"/>
                <a:buChar char="•"/>
              </a:pPr>
              <a:r>
                <a:rPr lang="it-IT" sz="3200" b="0" i="1" u="none" strike="noStrike" cap="none">
                  <a:solidFill>
                    <a:srgbClr val="663716"/>
                  </a:solidFill>
                  <a:latin typeface="Garamond"/>
                  <a:ea typeface="Garamond"/>
                  <a:cs typeface="Garamond"/>
                  <a:sym typeface="Garamond"/>
                </a:rPr>
                <a:t>Dio potrebbe forse esistere?</a:t>
              </a:r>
              <a:endParaRPr sz="3200" b="0" i="1" u="none" strike="noStrike" cap="none">
                <a:solidFill>
                  <a:srgbClr val="663716"/>
                </a:solidFill>
                <a:latin typeface="Garamond"/>
                <a:ea typeface="Garamond"/>
                <a:cs typeface="Garamond"/>
                <a:sym typeface="Garamond"/>
              </a:endParaRPr>
            </a:p>
          </p:txBody>
        </p:sp>
        <p:sp>
          <p:nvSpPr>
            <p:cNvPr id="392" name="Google Shape;392;p9"/>
            <p:cNvSpPr/>
            <p:nvPr/>
          </p:nvSpPr>
          <p:spPr>
            <a:xfrm>
              <a:off x="6560654" y="2143639"/>
              <a:ext cx="2802900" cy="899700"/>
            </a:xfrm>
            <a:prstGeom prst="rect">
              <a:avLst/>
            </a:prstGeom>
            <a:gradFill>
              <a:gsLst>
                <a:gs pos="0">
                  <a:srgbClr val="F1E5CF"/>
                </a:gs>
                <a:gs pos="100000">
                  <a:srgbClr val="E0C383"/>
                </a:gs>
              </a:gsLst>
              <a:lin ang="5400012" scaled="0"/>
            </a:gra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txBox="1"/>
            <p:nvPr/>
          </p:nvSpPr>
          <p:spPr>
            <a:xfrm>
              <a:off x="6560654" y="2143639"/>
              <a:ext cx="1973700" cy="899700"/>
            </a:xfrm>
            <a:prstGeom prst="rect">
              <a:avLst/>
            </a:prstGeom>
            <a:noFill/>
            <a:ln>
              <a:noFill/>
            </a:ln>
          </p:spPr>
          <p:txBody>
            <a:bodyPr spcFirstLastPara="1" wrap="square" lIns="87625" tIns="0" rIns="29200" bIns="0" anchor="ctr" anchorCtr="0">
              <a:noAutofit/>
            </a:bodyPr>
            <a:lstStyle/>
            <a:p>
              <a:pPr marL="0" marR="0" lvl="0" indent="0" algn="l" rtl="0">
                <a:lnSpc>
                  <a:spcPct val="90000"/>
                </a:lnSpc>
                <a:spcBef>
                  <a:spcPts val="0"/>
                </a:spcBef>
                <a:spcAft>
                  <a:spcPts val="0"/>
                </a:spcAft>
                <a:buNone/>
              </a:pPr>
              <a:r>
                <a:rPr lang="it-IT" sz="2300">
                  <a:solidFill>
                    <a:schemeClr val="dk1"/>
                  </a:solidFill>
                  <a:latin typeface="Garamond"/>
                  <a:ea typeface="Garamond"/>
                  <a:cs typeface="Garamond"/>
                  <a:sym typeface="Garamond"/>
                </a:rPr>
                <a:t>Dubbio</a:t>
              </a:r>
              <a:endParaRPr sz="2300">
                <a:solidFill>
                  <a:schemeClr val="dk1"/>
                </a:solidFill>
                <a:latin typeface="Garamond"/>
                <a:ea typeface="Garamond"/>
                <a:cs typeface="Garamond"/>
                <a:sym typeface="Garamond"/>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rganico">
  <a:themeElements>
    <a:clrScheme name="Organico">
      <a:dk1>
        <a:srgbClr val="000000"/>
      </a:dk1>
      <a:lt1>
        <a:srgbClr val="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TotalTime>
  <Words>1310</Words>
  <Application>Microsoft Office PowerPoint</Application>
  <PresentationFormat>Widescreen</PresentationFormat>
  <Paragraphs>118</Paragraphs>
  <Slides>27</Slides>
  <Notes>27</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27</vt:i4>
      </vt:variant>
    </vt:vector>
  </HeadingPairs>
  <TitlesOfParts>
    <vt:vector size="33" baseType="lpstr">
      <vt:lpstr>Arial</vt:lpstr>
      <vt:lpstr>Calibri</vt:lpstr>
      <vt:lpstr>Garamond</vt:lpstr>
      <vt:lpstr>Dancing Script</vt:lpstr>
      <vt:lpstr>Gill Sans</vt:lpstr>
      <vt:lpstr>Organico</vt:lpstr>
      <vt:lpstr>L’eternità in ogni istante</vt:lpstr>
      <vt:lpstr>Presentazione standard di PowerPoint</vt:lpstr>
      <vt:lpstr>Ho vissuto fuori dagli schemi sociali, e questa è stata una fortuna. La mia famiglia era un insieme di tutto, e di conseguenza lo sono diventata anch’io.</vt:lpstr>
      <vt:lpstr>Nata da un  «miscuglio genetico»</vt:lpstr>
      <vt:lpstr>Un’infanzia non convenzionale</vt:lpstr>
      <vt:lpstr>«Dio è morto,  viva la morte!»</vt:lpstr>
      <vt:lpstr>Presentazione standard di PowerPoint</vt:lpstr>
      <vt:lpstr>È la vita che educa</vt:lpstr>
      <vt:lpstr>Dio bussa alla porta della sua intelligenza…</vt:lpstr>
      <vt:lpstr>Sui passi della conversione…</vt:lpstr>
      <vt:lpstr>«Dio è vivo,  viva la vita!»</vt:lpstr>
      <vt:lpstr>«Abbagliata              da Dio»</vt:lpstr>
      <vt:lpstr>1925-1933 </vt:lpstr>
      <vt:lpstr>La Charitè</vt:lpstr>
      <vt:lpstr>«Mi attendevano delle sorprese»</vt:lpstr>
      <vt:lpstr>Presentazione standard di PowerPoint</vt:lpstr>
      <vt:lpstr>Presentazione standard di PowerPoint</vt:lpstr>
      <vt:lpstr>Presentazione standard di PowerPoint</vt:lpstr>
      <vt:lpstr>La guerra…</vt:lpstr>
      <vt:lpstr>L’Equipe</vt:lpstr>
      <vt:lpstr>Presentazione standard di PowerPoint</vt:lpstr>
      <vt:lpstr>Presentazione standard di PowerPoint</vt:lpstr>
      <vt:lpstr>  </vt:lpstr>
      <vt:lpstr>Roma andata e ritorno</vt:lpstr>
      <vt:lpstr>Alcide</vt:lpstr>
      <vt:lpstr>Presentazione standard di PowerPoint</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L’eternità in ogni istante</dc:title>
  <dc:creator>Utente</dc:creator>
  <cp:lastModifiedBy>Utente</cp:lastModifiedBy>
  <cp:revision>13</cp:revision>
  <dcterms:created xsi:type="dcterms:W3CDTF">2023-05-01T19:08:09Z</dcterms:created>
  <dcterms:modified xsi:type="dcterms:W3CDTF">2023-06-27T06:52:56Z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